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2"/>
  </p:notesMasterIdLst>
  <p:sldIdLst>
    <p:sldId id="256" r:id="rId2"/>
    <p:sldId id="257" r:id="rId3"/>
    <p:sldId id="266" r:id="rId4"/>
    <p:sldId id="273" r:id="rId5"/>
    <p:sldId id="274" r:id="rId6"/>
    <p:sldId id="275" r:id="rId7"/>
    <p:sldId id="276" r:id="rId8"/>
    <p:sldId id="277" r:id="rId9"/>
    <p:sldId id="278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13" d="100"/>
          <a:sy n="113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E9EA15-36BD-FE48-8B93-475C0CE834B1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F810110-9C21-5744-878A-C83D748D0EF4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F489A7-EE28-9645-A9F8-EC855D5F5E50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949C2A-8C45-B449-AA81-70B3702B7F2A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7/17/19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2EBA155-368A-6A43-8894-25F93FADBFBA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1B03E5F-CF0E-0E45-B866-224753AEE2DA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F80C2C9-16D5-E743-A9E0-DFDC62982683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542FD5F-C1F8-D045-9622-BB9787938339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B35209-7A8F-BC4D-AE0F-93037A3FA0B3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4C99694-2D3B-8C41-97AD-4A8BC22893FB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92F39B-57A0-A147-9992-2BEF35B0494E}" type="datetime1">
              <a:rPr lang="en-US" smtClean="0"/>
              <a:t>7/17/19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a good Project? </a:t>
            </a:r>
            <a:br>
              <a:rPr lang="en-US" dirty="0"/>
            </a:br>
            <a:r>
              <a:rPr lang="en-US" dirty="0"/>
              <a:t>Tips from three GIA TEAMS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ShARON</a:t>
            </a:r>
            <a:r>
              <a:rPr lang="en-US" dirty="0"/>
              <a:t> TIGER TECHS, NOT THE DROIDS YOU ARE LOOKING FOR, LEGO </a:t>
            </a:r>
            <a:r>
              <a:rPr lang="en-US" dirty="0" err="1"/>
              <a:t>LEgion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Tiger Techs, LEGO Legion and Droids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300493" cy="4353215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All three authors are Global Innovation Award Top 20 Teams</a:t>
            </a:r>
          </a:p>
          <a:p>
            <a:pPr lvl="1"/>
            <a:r>
              <a:rPr lang="en-US" sz="2000" dirty="0"/>
              <a:t>Sharon Tiger Techs (2019), LEGO Legion (2018), Not the Droids You Are Looking For (2016)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760F3-748E-E347-98B7-9D0A02AE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3" t="21953" r="12623" b="21954"/>
          <a:stretch/>
        </p:blipFill>
        <p:spPr>
          <a:xfrm>
            <a:off x="1702746" y="2819602"/>
            <a:ext cx="6097729" cy="34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Head Start in the OFF SEASON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7/19/2019)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48C86-5403-AE4E-A155-9BCDECFA8C74}"/>
              </a:ext>
            </a:extLst>
          </p:cNvPr>
          <p:cNvSpPr txBox="1"/>
          <p:nvPr/>
        </p:nvSpPr>
        <p:spPr>
          <a:xfrm>
            <a:off x="815546" y="1952368"/>
            <a:ext cx="6499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Techs fill in</a:t>
            </a:r>
          </a:p>
          <a:p>
            <a:endParaRPr lang="en-US" sz="3600" dirty="0"/>
          </a:p>
          <a:p>
            <a:r>
              <a:rPr lang="en-US" sz="3600" dirty="0"/>
              <a:t>Using key words</a:t>
            </a:r>
          </a:p>
          <a:p>
            <a:endParaRPr lang="en-US" sz="3600" dirty="0"/>
          </a:p>
          <a:p>
            <a:r>
              <a:rPr lang="en-US" sz="3600" dirty="0"/>
              <a:t>Add a photo of the post-it session </a:t>
            </a:r>
          </a:p>
        </p:txBody>
      </p:sp>
    </p:spTree>
    <p:extLst>
      <p:ext uri="{BB962C8B-B14F-4D97-AF65-F5344CB8AC3E}">
        <p14:creationId xmlns:p14="http://schemas.microsoft.com/office/powerpoint/2010/main" val="656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Communicate your content in your 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667606" cy="43532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vert important to communicate all the key information in your 5 minute presentation so that judges can easily mark the rubric.</a:t>
            </a:r>
          </a:p>
          <a:p>
            <a:r>
              <a:rPr lang="en-US" dirty="0"/>
              <a:t>5 minutes includes set-up time, so keep the setup short and easy always so you have more time for your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D2BD-F1E3-4B4E-B6C5-7A608557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Placeholder 11" descr="Screen Clipping">
            <a:extLst>
              <a:ext uri="{FF2B5EF4-FFF2-40B4-BE49-F238E27FC236}">
                <a16:creationId xmlns:a16="http://schemas.microsoft.com/office/drawing/2014/main" id="{2A861C93-9D4C-F244-8287-D10DE58C1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445165" y="1663123"/>
            <a:ext cx="3125779" cy="419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have more to tell in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good project will have more information than what you presented in the 5 mins.</a:t>
            </a:r>
          </a:p>
          <a:p>
            <a:r>
              <a:rPr lang="en-US" dirty="0"/>
              <a:t>Keep a binder with your additional data</a:t>
            </a:r>
          </a:p>
          <a:p>
            <a:r>
              <a:rPr lang="en-US" dirty="0"/>
              <a:t>During Q&amp;A, you will have a chance to share this additional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D2BD-F1E3-4B4E-B6C5-7A608557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46180-6BF3-9B48-81D4-519BCEDAF86A}"/>
              </a:ext>
            </a:extLst>
          </p:cNvPr>
          <p:cNvSpPr txBox="1"/>
          <p:nvPr/>
        </p:nvSpPr>
        <p:spPr>
          <a:xfrm>
            <a:off x="1680519" y="5489466"/>
            <a:ext cx="650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Anyone have. A nice photo?</a:t>
            </a:r>
          </a:p>
        </p:txBody>
      </p:sp>
    </p:spTree>
    <p:extLst>
      <p:ext uri="{BB962C8B-B14F-4D97-AF65-F5344CB8AC3E}">
        <p14:creationId xmlns:p14="http://schemas.microsoft.com/office/powerpoint/2010/main" val="27874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B00E-95E3-0843-81B3-B6AE2D9A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EXPERTS count – not just parents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8813-BCC6-9F4F-8FEA-1EF0F33B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good, meaningful experts</a:t>
            </a:r>
          </a:p>
          <a:p>
            <a:endParaRPr lang="en-US" dirty="0"/>
          </a:p>
          <a:p>
            <a:r>
              <a:rPr lang="en-US" dirty="0"/>
              <a:t>How do you find them?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LEGO LEGION Fill 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2F26-764A-3248-9F80-27C2F844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CDD24-8DBC-1340-A611-CB9E5EF3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WITH THOSE WHO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LEGO Legion fil </a:t>
            </a:r>
            <a:r>
              <a:rPr lang="en-US" dirty="0" err="1"/>
              <a:t>lin</a:t>
            </a:r>
            <a:r>
              <a:rPr lang="en-US" dirty="0"/>
              <a:t>  – Oxo, etc.</a:t>
            </a:r>
          </a:p>
          <a:p>
            <a:endParaRPr lang="en-US" dirty="0"/>
          </a:p>
          <a:p>
            <a:r>
              <a:rPr lang="en-US" dirty="0"/>
              <a:t>Take the feedback and improve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D2BD-F1E3-4B4E-B6C5-7A608557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0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it innovative?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Techs fill in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D2BD-F1E3-4B4E-B6C5-7A608557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9411-969F-1249-9089-4CA7AE39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4F85-8EFE-D943-8D58-1D9ECAB5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Watch the following videos of project presentations</a:t>
            </a:r>
          </a:p>
          <a:p>
            <a:r>
              <a:rPr lang="en-US" dirty="0">
                <a:solidFill>
                  <a:srgbClr val="FF0000"/>
                </a:solidFill>
              </a:rPr>
              <a:t>ADD LINKS HERE FROM YOUTUBE</a:t>
            </a:r>
          </a:p>
          <a:p>
            <a:r>
              <a:rPr lang="en-US">
                <a:solidFill>
                  <a:srgbClr val="FF0000"/>
                </a:solidFill>
              </a:rPr>
              <a:t>XXX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What can we learn from each presentation?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did they do well?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many students were involved?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Were you able to fill in a rubric?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Were they creative?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made this presentation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7FA1-C592-5E4B-A3E2-D965E6FA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7/19/2019)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D560-EC71-1B47-ABAF-593D3EC8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486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130</TotalTime>
  <Words>413</Words>
  <Application>Microsoft Macintosh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What makes a good Project?  Tips from three GIA TEAMS</vt:lpstr>
      <vt:lpstr>About The AUTHORs</vt:lpstr>
      <vt:lpstr>GETTING A Head Start in the OFF SEASON</vt:lpstr>
      <vt:lpstr>Communicate your content in your 5 mins</vt:lpstr>
      <vt:lpstr>Always have more to tell in Q&amp;A</vt:lpstr>
      <vt:lpstr>MAKE EXPERTS count – not just parents</vt:lpstr>
      <vt:lpstr>SHARE WITH THOSE WHO CARE</vt:lpstr>
      <vt:lpstr>What makes it innovative?</vt:lpstr>
      <vt:lpstr>DISCUSSION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29</cp:revision>
  <cp:lastPrinted>2018-09-02T15:49:53Z</cp:lastPrinted>
  <dcterms:created xsi:type="dcterms:W3CDTF">2017-08-13T17:46:18Z</dcterms:created>
  <dcterms:modified xsi:type="dcterms:W3CDTF">2019-07-17T14:00:48Z</dcterms:modified>
</cp:coreProperties>
</file>