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3"/>
  </p:notesMasterIdLst>
  <p:sldIdLst>
    <p:sldId id="256" r:id="rId2"/>
    <p:sldId id="257" r:id="rId3"/>
    <p:sldId id="266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/>
    <p:restoredTop sz="94667"/>
  </p:normalViewPr>
  <p:slideViewPr>
    <p:cSldViewPr snapToGrid="0" snapToObjects="1">
      <p:cViewPr varScale="1">
        <p:scale>
          <a:sx n="81" d="100"/>
          <a:sy n="81" d="100"/>
        </p:scale>
        <p:origin x="184" y="2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pPr/>
              <a:t>7/30/19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A7687D-1164-9047-8487-D207C9EA4DAA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04C880-13BC-5F4B-AF22-AED474D2C67C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8383EA-031C-B947-9F73-496E7ECB7742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D1654B-53E0-0B40-83B9-6A38B3C2E007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7/30/19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D94C2C7-5E3F-6343-B441-A93C1B63FD78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F8C67A4-7D62-9A48-A2F1-A39EAED3B818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AABC87A-9A6B-3049-A898-961B54138FAC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9B40CA4-56B1-BA43-8363-38568D6C832C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455495-9717-8E40-A5FE-C8A6F3BA8B47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D13B1FB-A6D4-7244-9541-DF3D34553CCE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CA001E-D667-5146-B1B2-B88157DACA18}" type="datetime1">
              <a:rPr lang="en-US" smtClean="0"/>
              <a:t>7/30/19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UowcfW5oRg" TargetMode="External"/><Relationship Id="rId2" Type="http://schemas.openxmlformats.org/officeDocument/2006/relationships/hyperlink" Target="https://youtu.be/Xl2fL5iaD6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9bskcvE9JkU" TargetMode="External"/><Relationship Id="rId4" Type="http://schemas.openxmlformats.org/officeDocument/2006/relationships/hyperlink" Target="https://www.youtube.com/watch?v=VJ3cs9W83U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56" y="4241253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en-US" dirty="0"/>
              <a:t>Taking your innovation Project to the next level</a:t>
            </a:r>
            <a:br>
              <a:rPr lang="en-US" dirty="0"/>
            </a:br>
            <a:r>
              <a:rPr lang="en-US" dirty="0"/>
              <a:t>Tips from three GIA TEAMS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ShARON</a:t>
            </a:r>
            <a:r>
              <a:rPr lang="en-US" dirty="0"/>
              <a:t> TIGER TECHS, NOT THE DROIDS YOU ARE LOOKING FOR, LEGO </a:t>
            </a:r>
            <a:r>
              <a:rPr lang="en-US" dirty="0" err="1"/>
              <a:t>LEgion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9411-969F-1249-9089-4CA7AE39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4F85-8EFE-D943-8D58-1D9ECAB5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502134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Watch the following videos of project presentations from teams who have attended International-level tournaments. </a:t>
            </a:r>
          </a:p>
          <a:p>
            <a:r>
              <a:rPr lang="en-US" dirty="0">
                <a:solidFill>
                  <a:srgbClr val="FF0000"/>
                </a:solidFill>
              </a:rPr>
              <a:t>LEGO Legion </a:t>
            </a:r>
            <a:r>
              <a:rPr lang="en-US" dirty="0">
                <a:solidFill>
                  <a:schemeClr val="tx1"/>
                </a:solidFill>
              </a:rPr>
              <a:t>– INTO ORBIT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https://youtu.be/Xl2fL5iaD6A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LEGO Legion World Festival </a:t>
            </a:r>
            <a:r>
              <a:rPr lang="en-US" dirty="0">
                <a:solidFill>
                  <a:schemeClr val="tx1"/>
                </a:solidFill>
              </a:rPr>
              <a:t>– Hydro Dynamics -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https://youtu.be/JUowcfW5oRg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LOST </a:t>
            </a:r>
            <a:r>
              <a:rPr lang="en-US" dirty="0">
                <a:solidFill>
                  <a:schemeClr val="tx1"/>
                </a:solidFill>
              </a:rPr>
              <a:t>– World Class - 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https://www.youtube.com/watch?v=VJ3cs9W83Ug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Caught in a Brainstorm </a:t>
            </a:r>
            <a:r>
              <a:rPr lang="en-US" dirty="0">
                <a:solidFill>
                  <a:schemeClr val="tx1"/>
                </a:solidFill>
              </a:rPr>
              <a:t>- World Class - 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https://youtu.be/9bskcvE9JkU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4500" dirty="0">
                <a:solidFill>
                  <a:schemeClr val="tx1"/>
                </a:solidFill>
              </a:rPr>
              <a:t>What can we learn from each presentation?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What did they do well?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How many students were involved?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Were you able to fill in a rubric?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Were they creative?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What made this presentation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7FA1-C592-5E4B-A3E2-D965E6F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</p:spTree>
    <p:extLst>
      <p:ext uri="{BB962C8B-B14F-4D97-AF65-F5344CB8AC3E}">
        <p14:creationId xmlns:p14="http://schemas.microsoft.com/office/powerpoint/2010/main" val="33381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Tiger Techs, LEGO Legion and Not the Droids You Are Looking For.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1505583"/>
            <a:ext cx="8625754" cy="435321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All three authors are Global Innovation Award Top 20 Teams</a:t>
            </a:r>
          </a:p>
          <a:p>
            <a:pPr lvl="1"/>
            <a:r>
              <a:rPr lang="en-US" sz="1600" dirty="0"/>
              <a:t>Sharon Tiger Techs (2019), LEGO Legion (2018), Not the Droids You Are Looking For (2016)</a:t>
            </a:r>
          </a:p>
          <a:p>
            <a:pPr lvl="1"/>
            <a:r>
              <a:rPr lang="en-US" sz="1600" dirty="0"/>
              <a:t>LEGO Legion was a Finalist and won $5000. Read about it here: http://</a:t>
            </a:r>
            <a:r>
              <a:rPr lang="en-US" sz="1600" dirty="0" err="1"/>
              <a:t>legolegionfll.weebly.com</a:t>
            </a:r>
            <a:r>
              <a:rPr lang="en-US" sz="1600" dirty="0"/>
              <a:t>/global-</a:t>
            </a:r>
            <a:r>
              <a:rPr lang="en-US" sz="1600" dirty="0" err="1"/>
              <a:t>innovation.html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A3E16-27E2-6347-9CB5-5AE56B81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7366" y="3010810"/>
            <a:ext cx="6108083" cy="31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in the OFF SEASON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DD01-1E81-FC4F-B86A-7F45D55B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07" t="-4609"/>
          <a:stretch/>
        </p:blipFill>
        <p:spPr>
          <a:xfrm>
            <a:off x="261257" y="1663997"/>
            <a:ext cx="3614057" cy="3813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02258" y="166399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15" lvl="1" defTabSz="1300460">
              <a:spcBef>
                <a:spcPts val="1422"/>
              </a:spcBef>
              <a:defRPr/>
            </a:pPr>
            <a:r>
              <a:rPr lang="en-US" b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Key words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can be taken from teaser text or teaser video that can lead to great preseason trips or talks with experts for the season.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2602522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98944" y="320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Think about…who could you </a:t>
            </a:r>
          </a:p>
          <a:p>
            <a:pPr algn="ctr"/>
            <a:r>
              <a:rPr lang="en-US" altLang="en-US" dirty="0"/>
              <a:t>talk to?  Where could you visit?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3854156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02258" y="455397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 This will lead to great </a:t>
            </a:r>
            <a:r>
              <a:rPr lang="en-US" altLang="en-US" b="1" dirty="0">
                <a:solidFill>
                  <a:srgbClr val="FF0000"/>
                </a:solidFill>
              </a:rPr>
              <a:t>resources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contacts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for the team after the season is launched.  </a:t>
            </a:r>
          </a:p>
          <a:p>
            <a:pPr algn="ctr"/>
            <a:r>
              <a:rPr lang="en-US" altLang="en-US" dirty="0"/>
              <a:t>In addition, think about presenting to these experts for project feedback later in the season.  </a:t>
            </a:r>
          </a:p>
        </p:txBody>
      </p:sp>
    </p:spTree>
    <p:extLst>
      <p:ext uri="{BB962C8B-B14F-4D97-AF65-F5344CB8AC3E}">
        <p14:creationId xmlns:p14="http://schemas.microsoft.com/office/powerpoint/2010/main" val="65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Communicate your content in your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667606" cy="4353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very important to communicate all the key information in your 5 minute presentation so that judges can easily mark the rubric.</a:t>
            </a:r>
          </a:p>
          <a:p>
            <a:r>
              <a:rPr lang="en-US" dirty="0"/>
              <a:t>5 minutes includes set-up time, so keep the setup short and easy always so you have more time for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6" name="Picture Placeholder 11" descr="Screen Clipping">
            <a:extLst>
              <a:ext uri="{FF2B5EF4-FFF2-40B4-BE49-F238E27FC236}">
                <a16:creationId xmlns:a16="http://schemas.microsoft.com/office/drawing/2014/main" id="{2A861C93-9D4C-F244-8287-D10DE58C1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445165" y="1663123"/>
            <a:ext cx="3125779" cy="4195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Always have more to tell in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02" y="1910968"/>
            <a:ext cx="4386942" cy="33644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good project will have more information than what you presented in the 5 minutes.</a:t>
            </a:r>
          </a:p>
          <a:p>
            <a:r>
              <a:rPr lang="en-US" dirty="0"/>
              <a:t>Keep a binder with your additional data.</a:t>
            </a:r>
          </a:p>
          <a:p>
            <a:r>
              <a:rPr lang="en-US" dirty="0"/>
              <a:t>During Q&amp;A, you will have a chance to share this additional information.</a:t>
            </a:r>
          </a:p>
          <a:p>
            <a:r>
              <a:rPr lang="en-US" dirty="0"/>
              <a:t>At the end of Q&amp;A, provide a handout for the judges with details that highlight your project.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AB245-CB89-8A4D-9EB8-1FC768A8FD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548" y="1910968"/>
            <a:ext cx="3533526" cy="26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B00E-95E3-0843-81B3-B6AE2D9A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EXPERTS count – not just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8813-BCC6-9F4F-8FEA-1EF0F33B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43532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Internet research itself only goes so far- use it to find experts! Don’t be afraid to ask for a phone or video call. You’ll be surprised how willing some experts are to help a group of students.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Ask around in your own network of contacts. Sometimes a friend of a friend is just who you need.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Think outside the box. Even if your invention is intended to be used by an astronaut, the best feedback may still come from doctors, scientists, college professors, or manufacturers.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2F26-764A-3248-9F80-27C2F84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861" y="4114018"/>
            <a:ext cx="3091527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45" y="4094171"/>
            <a:ext cx="3863272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5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WITH THOSE WHO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37735"/>
            <a:ext cx="4668193" cy="4664942"/>
          </a:xfrm>
        </p:spPr>
        <p:txBody>
          <a:bodyPr vert="horz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Some of LEGO Legion’s best feedback came from kitchen utensil maker OXO. Even though the design had heavy technological aspects, the product design part was right up OXO’s alley.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stronger your invention’s connection with an expert’s niche, the more helpful, and willing to help, they can be.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their ideas as well as your own. They know the market or the technology, but you know your specific project better than anyone else.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28197-F27F-E949-BACB-CBEAFB3D8F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9032" y="1569888"/>
            <a:ext cx="3486875" cy="46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Innovative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 should be </a:t>
            </a:r>
            <a:r>
              <a:rPr lang="en-US" sz="2400" b="1" dirty="0">
                <a:solidFill>
                  <a:srgbClr val="FF0000"/>
                </a:solidFill>
              </a:rPr>
              <a:t>innovative.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means that is needs to meet one or more of the following: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Improve existing options;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Develop a new application of existing ideas; 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Solve the problem in a completely new way.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The original solution/application must demonstrate added value.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your solution, it does not have to be a full working prototype; however, a partial prototype or detailed drawings will help convey your project to the judges. 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the presentation, convey that your product is innovative by comparing it and demonstrating that it is better than products that are already on the market.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2019, FLL Tutorials (Last Edit 7/30/2019)</a:t>
            </a:r>
          </a:p>
        </p:txBody>
      </p:sp>
    </p:spTree>
    <p:extLst>
      <p:ext uri="{BB962C8B-B14F-4D97-AF65-F5344CB8AC3E}">
        <p14:creationId xmlns:p14="http://schemas.microsoft.com/office/powerpoint/2010/main" val="16456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1860-E90C-ED41-B006-3861390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sheet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39D6EB-002E-E14E-9E9F-97AB09D53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82" y="1606562"/>
            <a:ext cx="5613362" cy="42188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EB4B-81B3-AD4B-8CA6-D9C92F7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2019, FLL Tutorials (Last Edit 7/30/2019)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5FD1-B933-C64E-B06A-F125130113D1}"/>
              </a:ext>
            </a:extLst>
          </p:cNvPr>
          <p:cNvSpPr txBox="1"/>
          <p:nvPr/>
        </p:nvSpPr>
        <p:spPr>
          <a:xfrm>
            <a:off x="455068" y="1606562"/>
            <a:ext cx="222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sample comparison sheet that the Droids used to convey how our solution is different.</a:t>
            </a:r>
          </a:p>
          <a:p>
            <a:endParaRPr lang="en-US" dirty="0"/>
          </a:p>
          <a:p>
            <a:r>
              <a:rPr lang="en-US" dirty="0"/>
              <a:t>You can download a copy here: </a:t>
            </a:r>
            <a:r>
              <a:rPr lang="en-US" dirty="0">
                <a:hlinkClick r:id="rId3"/>
              </a:rPr>
              <a:t>http://flltutorials.com/Worksheets.html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420</TotalTime>
  <Words>882</Words>
  <Application>Microsoft Macintosh PowerPoint</Application>
  <PresentationFormat>On-screen Show (4:3)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Taking your innovation Project to the next level Tips from three GIA TEAMS</vt:lpstr>
      <vt:lpstr>About The AUTHORs</vt:lpstr>
      <vt:lpstr>GET A Head Start in the OFF SEASON</vt:lpstr>
      <vt:lpstr>Communicate your content in your 5 mins</vt:lpstr>
      <vt:lpstr>BUT Always have more to tell in Q&amp;A</vt:lpstr>
      <vt:lpstr>MAKE EXPERTS count – not just parents</vt:lpstr>
      <vt:lpstr>SHARE WITH THOSE WHO CARE</vt:lpstr>
      <vt:lpstr>Make it Innovative</vt:lpstr>
      <vt:lpstr>Comparison sheet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52</cp:revision>
  <cp:lastPrinted>2018-09-02T15:49:53Z</cp:lastPrinted>
  <dcterms:created xsi:type="dcterms:W3CDTF">2017-08-13T17:46:18Z</dcterms:created>
  <dcterms:modified xsi:type="dcterms:W3CDTF">2019-07-30T17:58:40Z</dcterms:modified>
</cp:coreProperties>
</file>