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3"/>
  </p:notesMasterIdLst>
  <p:sldIdLst>
    <p:sldId id="256" r:id="rId2"/>
    <p:sldId id="392" r:id="rId3"/>
    <p:sldId id="380" r:id="rId4"/>
    <p:sldId id="390" r:id="rId5"/>
    <p:sldId id="391" r:id="rId6"/>
    <p:sldId id="395" r:id="rId7"/>
    <p:sldId id="396" r:id="rId8"/>
    <p:sldId id="397" r:id="rId9"/>
    <p:sldId id="393" r:id="rId10"/>
    <p:sldId id="39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0"/>
    <p:restoredTop sz="94650"/>
  </p:normalViewPr>
  <p:slideViewPr>
    <p:cSldViewPr snapToGrid="0" snapToObjects="1">
      <p:cViewPr varScale="1">
        <p:scale>
          <a:sx n="127" d="100"/>
          <a:sy n="127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1E6EB7-59B6-3248-9EA1-7490FF4DE794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9A2F4D-1D3F-234C-B9C7-336E10B65EEA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A732DD-4450-D547-94AB-5BCD03AAEF9F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20B0A29-EE36-AA4C-B913-76D95CADEC11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7/18/18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3BBA33-2247-AD48-9F46-2405C526DA6D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7A0713-6670-4846-B21D-7F90CC5860BF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384E45-FBC5-2346-A08F-1A14F8C36C36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5F60BB-B093-6E49-ADE2-76E74B470241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F1ADD0-D4FD-DD4A-A91F-CB1DE51F1067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8A31B4-C704-6440-BAE0-040CF791BCD6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AFB4AE6-904B-214F-A9B0-C8A74DB14B36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Vicky </a:t>
            </a:r>
            <a:r>
              <a:rPr lang="en-US" dirty="0" err="1"/>
              <a:t>Zhai</a:t>
            </a:r>
            <a:r>
              <a:rPr lang="en-US" dirty="0"/>
              <a:t>, 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3"/>
            <a:ext cx="3882368" cy="4353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6683BD2-4810-EF43-B5CB-A49746490A3C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161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Game and Project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28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5336-9F1B-44F4-B7B9-67344B56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B3235-FDE0-394D-B1BB-E65F8101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71630"/>
            <a:ext cx="7184571" cy="2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Core Values are YOUR Team’s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965E-1B7C-044B-B7FB-CA157D93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5F900BEA-7471-9842-B045-9CD74B2C3E05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2689AD-06EA-5840-887B-BD5349A5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D8E46-E483-F646-A9DC-5255F2586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921" y="1588769"/>
            <a:ext cx="5900262" cy="4755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CFD83-315D-E042-BB03-8B66AFB8B5AA}"/>
              </a:ext>
            </a:extLst>
          </p:cNvPr>
          <p:cNvSpPr txBox="1"/>
          <p:nvPr/>
        </p:nvSpPr>
        <p:spPr>
          <a:xfrm>
            <a:off x="404630" y="1711265"/>
            <a:ext cx="2243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Core Values were updated in 2018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These Core Values are consistent across all four FIRST programs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graphic is available for teams to use: </a:t>
            </a:r>
            <a:r>
              <a:rPr lang="en-US" sz="900" dirty="0"/>
              <a:t>https://</a:t>
            </a:r>
            <a:r>
              <a:rPr lang="en-US" sz="900" dirty="0" err="1"/>
              <a:t>www.facebook.com</a:t>
            </a:r>
            <a:r>
              <a:rPr lang="en-US" sz="900" dirty="0"/>
              <a:t>/media/set/?set=a.589364151426694.1073741832.588716398158136&amp;type=1&amp;l=1bd0c4767f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Gracious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022" y="2578497"/>
            <a:ext cx="4934307" cy="25108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FIRST Distinguished Advisor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F676-2B65-4D36-BC4A-61E0D09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B38CE-58B1-1B42-91E0-BF9D0C72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62" y="2156024"/>
            <a:ext cx="3114253" cy="3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909" y="2396104"/>
            <a:ext cx="4623756" cy="262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FIRST Distinguished Advisor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2888-AEE8-4712-87B1-D8AB2326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8284C-68D4-3142-9CC4-234739B7B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91" y="2083631"/>
            <a:ext cx="3467820" cy="31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the CORE VALUES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192" y="1613711"/>
            <a:ext cx="4383616" cy="4881848"/>
          </a:xfrm>
        </p:spPr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Look closely at the Rubrics and understand the meaning of each term: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endParaRPr lang="en-US" sz="2000" dirty="0">
              <a:solidFill>
                <a:srgbClr val="FF0000"/>
              </a:solidFill>
              <a:ea typeface="Rockwell"/>
              <a:cs typeface="Rockwell"/>
              <a:sym typeface="Rockwell"/>
            </a:endParaRP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Discovery: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Equal time on all parts of FIRST LEGO League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Team Spirit: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Having your own identity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Integration: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Using what you learn in FIRST LEGO League outside FI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RST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LEGO League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Teamwork: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Being able to work together effectively, and efficiently without coach help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Inclusion: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Making sure all team members are included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Respect: 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Valuing each member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Coopertition: </a:t>
            </a:r>
            <a:r>
              <a:rPr lang="en-US" sz="2000" dirty="0">
                <a:ea typeface="Rockwell"/>
                <a:cs typeface="Rockwell"/>
                <a:sym typeface="Rockwell"/>
              </a:rPr>
              <a:t>Helping others and accepting help from others, working with other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81192" y="1613711"/>
            <a:ext cx="3388620" cy="4556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023-DA73-2E4D-93C7-A1E71BB6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BBCF8D8F-F442-904E-940F-892331F98BE0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COOPERTITION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3" y="1640815"/>
            <a:ext cx="4205206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Why is it important?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is what makes the FIRST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Many ways to show </a:t>
            </a:r>
            <a:r>
              <a:rPr lang="en-US" sz="1600" dirty="0" err="1">
                <a:solidFill>
                  <a:schemeClr val="tx2"/>
                </a:solidFill>
              </a:rPr>
              <a:t>Coopertition</a:t>
            </a:r>
            <a:endParaRPr lang="en-US" sz="1600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F68E-AD52-6940-BB1D-2A3FF3B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29589E01-ADC6-514B-8288-6704FA8BD29C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749" y="2198628"/>
            <a:ext cx="4094673" cy="30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OUTREACH ACTIVITES?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46" y="1710911"/>
            <a:ext cx="4023560" cy="4350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Give back to the community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knowledge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passion for FIRST and STEM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Encourage other students and adults to participate in FIRST</a:t>
            </a: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40E-B854-E74F-85CF-3C40008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75A5F9A-15DA-9548-9751-5221FA41CD1C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7044-D574-3C44-8D7B-98AB50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103EA-FB29-462A-8B24-90C8E52D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506" y="2132575"/>
            <a:ext cx="4243167" cy="3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CORE VALUES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929041" cy="435321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Judges present a team activity</a:t>
            </a:r>
          </a:p>
          <a:p>
            <a:r>
              <a:rPr lang="en-US" sz="2800" dirty="0"/>
              <a:t>The team will then get to present their Core Values poster</a:t>
            </a:r>
          </a:p>
          <a:p>
            <a:r>
              <a:rPr lang="en-US" sz="2800" dirty="0"/>
              <a:t>Judges will ask follow-up questions about events presented on poster, and additional questions about applying core values outside of FIRST LEGO League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BEAD0-BE60-DE4A-BA94-A45B0074F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2" y="4071667"/>
            <a:ext cx="2764974" cy="183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F39AE-44AD-2343-9108-94B741C5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1" y="1686912"/>
            <a:ext cx="2772365" cy="20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55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585</Words>
  <Application>Microsoft Macintosh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Noto Sans Symbols</vt:lpstr>
      <vt:lpstr>Rockwell</vt:lpstr>
      <vt:lpstr>Wingdings</vt:lpstr>
      <vt:lpstr>Wingdings 2</vt:lpstr>
      <vt:lpstr>Dividend</vt:lpstr>
      <vt:lpstr>Introduction to Core Values</vt:lpstr>
      <vt:lpstr>Core values</vt:lpstr>
      <vt:lpstr>The FIRST Core Values are YOUR Team’s GUIDE</vt:lpstr>
      <vt:lpstr>Gracious professionalism</vt:lpstr>
      <vt:lpstr>Coopertition</vt:lpstr>
      <vt:lpstr>TERMS USED in the CORE VALUES RUBRIC</vt:lpstr>
      <vt:lpstr>Displaying COOPERTITION is important</vt:lpstr>
      <vt:lpstr>WHY DO OUTREACH ACTIVITES?</vt:lpstr>
      <vt:lpstr>JUDGING CORE VALUES - OVERVIEW</vt:lpstr>
      <vt:lpstr>MOST IMPORTANT: Embrace CORE VALUES</vt:lpstr>
      <vt:lpstr>CREDITS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42</cp:revision>
  <dcterms:created xsi:type="dcterms:W3CDTF">2018-06-09T21:02:33Z</dcterms:created>
  <dcterms:modified xsi:type="dcterms:W3CDTF">2018-07-18T17:19:41Z</dcterms:modified>
</cp:coreProperties>
</file>