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1"/>
  </p:sldMasterIdLst>
  <p:notesMasterIdLst>
    <p:notesMasterId r:id="rId11"/>
  </p:notesMasterIdLst>
  <p:sldIdLst>
    <p:sldId id="256" r:id="rId2"/>
    <p:sldId id="375" r:id="rId3"/>
    <p:sldId id="390" r:id="rId4"/>
    <p:sldId id="381" r:id="rId5"/>
    <p:sldId id="391" r:id="rId6"/>
    <p:sldId id="384" r:id="rId7"/>
    <p:sldId id="388" r:id="rId8"/>
    <p:sldId id="389"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796"/>
    <p:restoredTop sz="94650"/>
  </p:normalViewPr>
  <p:slideViewPr>
    <p:cSldViewPr snapToGrid="0" snapToObjects="1">
      <p:cViewPr varScale="1">
        <p:scale>
          <a:sx n="108" d="100"/>
          <a:sy n="108" d="100"/>
        </p:scale>
        <p:origin x="208"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8CD71-4833-D241-9C24-E07BA428460D}" type="datetimeFigureOut">
              <a:rPr lang="en-US" smtClean="0"/>
              <a:t>8/4/18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FE4-573E-044B-86F2-A86FD38E6320}" type="slidenum">
              <a:rPr lang="en-US" smtClean="0"/>
              <a:t>‹#›</a:t>
            </a:fld>
            <a:endParaRPr lang="en-US"/>
          </a:p>
        </p:txBody>
      </p:sp>
    </p:spTree>
    <p:extLst>
      <p:ext uri="{BB962C8B-B14F-4D97-AF65-F5344CB8AC3E}">
        <p14:creationId xmlns:p14="http://schemas.microsoft.com/office/powerpoint/2010/main" val="4205678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Mostly</a:t>
            </a:r>
            <a:r>
              <a:rPr lang="en-US" baseline="0" dirty="0"/>
              <a:t> the rubric items that are not part of the teamwork exercise</a:t>
            </a:r>
            <a:endParaRPr lang="en-US" dirty="0"/>
          </a:p>
        </p:txBody>
      </p:sp>
      <p:sp>
        <p:nvSpPr>
          <p:cNvPr id="4" name="Slide Number Placeholder 3"/>
          <p:cNvSpPr>
            <a:spLocks noGrp="1"/>
          </p:cNvSpPr>
          <p:nvPr>
            <p:ph type="sldNum" sz="quarter" idx="10"/>
          </p:nvPr>
        </p:nvSpPr>
        <p:spPr/>
        <p:txBody>
          <a:bodyPr/>
          <a:lstStyle/>
          <a:p>
            <a:fld id="{0A00405A-C828-A846-81DA-BAF767097F69}" type="slidenum">
              <a:rPr lang="en-US" smtClean="0"/>
              <a:t>4</a:t>
            </a:fld>
            <a:endParaRPr lang="en-US"/>
          </a:p>
        </p:txBody>
      </p:sp>
    </p:spTree>
    <p:extLst>
      <p:ext uri="{BB962C8B-B14F-4D97-AF65-F5344CB8AC3E}">
        <p14:creationId xmlns:p14="http://schemas.microsoft.com/office/powerpoint/2010/main" val="2169886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r>
              <a:rPr lang="en-US" dirty="0"/>
              <a:t>Last Edit</a:t>
            </a:r>
            <a:r>
              <a:rPr lang="en-US"/>
              <a:t>: </a:t>
            </a:r>
            <a:fld id="{691E6EB7-59B6-3248-9EA1-7490FF4DE794}" type="datetime1">
              <a:rPr lang="en-US" smtClean="0"/>
              <a:t>8/4/18</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dirty="0"/>
              <a:t>Copyright 2018, FLL TUTORIALS</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35279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2A9A2F4D-1D3F-234C-B9C7-336E10B65EEA}" type="datetime1">
              <a:rPr lang="en-US" smtClean="0"/>
              <a:t>8/4/18</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2018, FLL TUTORIALS</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595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23A732DD-4450-D547-94AB-5BCD03AAEF9F}" type="datetime1">
              <a:rPr lang="en-US" smtClean="0"/>
              <a:t>8/4/18</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2018, FLL TUTORIALS</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03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dirty="0"/>
              <a:t>Click to edit Master title style</a:t>
            </a:r>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r>
              <a:rPr lang="en-US" dirty="0"/>
              <a:t>Last Edit</a:t>
            </a:r>
            <a:r>
              <a:rPr lang="en-US"/>
              <a:t>: </a:t>
            </a:r>
            <a:fld id="{720B0A29-EE36-AA4C-B913-76D95CADEC11}" type="datetime1">
              <a:rPr lang="en-US" smtClean="0"/>
              <a:t>8/4/18</a:t>
            </a:fld>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dirty="0"/>
              <a:t>Copyright 2018, FLL TUTORIALS</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56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userDrawn="1"/>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8/4/18</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userDrawn="1"/>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userDrawn="1"/>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58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563BBA33-2247-AD48-9F46-2405C526DA6D}" type="datetime1">
              <a:rPr lang="en-US" smtClean="0"/>
              <a:t>8/4/18</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2018, FLL TUTORIALS</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71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E37A0713-6670-4846-B21D-7F90CC5860BF}" type="datetime1">
              <a:rPr lang="en-US" smtClean="0"/>
              <a:t>8/4/18</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2018, FLL TUTORIALS</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698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88384E45-FBC5-2346-A08F-1A14F8C36C36}" type="datetime1">
              <a:rPr lang="en-US" smtClean="0"/>
              <a:t>8/4/18</a:t>
            </a:fld>
            <a:endParaRPr lang="en-US" dirty="0"/>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Copyright 2018, FLL TUTORIALS</a:t>
            </a:r>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839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6D5F60BB-B093-6E49-ADE2-76E74B470241}" type="datetime1">
              <a:rPr lang="en-US" smtClean="0"/>
              <a:t>8/4/18</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Copyright 2018, FLL TUTORIALS</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672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5FF1ADD0-D4FD-DD4A-A91F-CB1DE51F1067}" type="datetime1">
              <a:rPr lang="en-US" smtClean="0"/>
              <a:t>8/4/18</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2018, FLL TUTORIALS</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887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D68A31B4-C704-6440-BAE0-040CF791BCD6}" type="datetime1">
              <a:rPr lang="en-US" smtClean="0"/>
              <a:t>8/4/18</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2018, FLL TUTORIALS</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64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r>
              <a:rPr lang="en-US" dirty="0"/>
              <a:t>Last Edit</a:t>
            </a:r>
            <a:r>
              <a:rPr lang="en-US"/>
              <a:t>: </a:t>
            </a:r>
            <a:fld id="{4AFB4AE6-904B-214F-A9B0-C8A74DB14B36}" type="datetime1">
              <a:rPr lang="en-US" smtClean="0"/>
              <a:t>8/4/18</a:t>
            </a:fld>
            <a:endParaRPr lang="en-US" dirty="0"/>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dirty="0"/>
              <a:t>Copyright 2018, FLL TUTORIALS</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456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flltutorials.com/" TargetMode="External"/><Relationship Id="rId1" Type="http://schemas.openxmlformats.org/officeDocument/2006/relationships/slideLayout" Target="../slideLayouts/slideLayout2.xml"/><Relationship Id="rId4" Type="http://schemas.openxmlformats.org/officeDocument/2006/relationships/image" Target="../media/image1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C8D1-16D7-AC48-8FF7-4AF4CC152D2A}"/>
              </a:ext>
            </a:extLst>
          </p:cNvPr>
          <p:cNvSpPr>
            <a:spLocks noGrp="1"/>
          </p:cNvSpPr>
          <p:nvPr>
            <p:ph type="ctrTitle"/>
          </p:nvPr>
        </p:nvSpPr>
        <p:spPr/>
        <p:txBody>
          <a:bodyPr/>
          <a:lstStyle/>
          <a:p>
            <a:r>
              <a:rPr lang="en-US" dirty="0"/>
              <a:t>CORE VALUES POSTER</a:t>
            </a:r>
          </a:p>
        </p:txBody>
      </p:sp>
      <p:sp>
        <p:nvSpPr>
          <p:cNvPr id="3" name="Subtitle 2">
            <a:extLst>
              <a:ext uri="{FF2B5EF4-FFF2-40B4-BE49-F238E27FC236}">
                <a16:creationId xmlns:a16="http://schemas.microsoft.com/office/drawing/2014/main" id="{4061BC93-F90C-8A4F-A719-10187FF93249}"/>
              </a:ext>
            </a:extLst>
          </p:cNvPr>
          <p:cNvSpPr>
            <a:spLocks noGrp="1"/>
          </p:cNvSpPr>
          <p:nvPr>
            <p:ph type="subTitle" idx="1"/>
          </p:nvPr>
        </p:nvSpPr>
        <p:spPr>
          <a:xfrm>
            <a:off x="581192" y="5161024"/>
            <a:ext cx="7989752" cy="590321"/>
          </a:xfrm>
          <a:ln>
            <a:noFill/>
          </a:ln>
        </p:spPr>
        <p:txBody>
          <a:bodyPr/>
          <a:lstStyle/>
          <a:p>
            <a:r>
              <a:rPr lang="en-US" dirty="0"/>
              <a:t>BY PENNSYLVANIA’s FINEST ROBOTICS</a:t>
            </a:r>
          </a:p>
        </p:txBody>
      </p:sp>
    </p:spTree>
    <p:extLst>
      <p:ext uri="{BB962C8B-B14F-4D97-AF65-F5344CB8AC3E}">
        <p14:creationId xmlns:p14="http://schemas.microsoft.com/office/powerpoint/2010/main" val="89238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TEAM</a:t>
            </a:r>
          </a:p>
        </p:txBody>
      </p:sp>
      <p:sp>
        <p:nvSpPr>
          <p:cNvPr id="3" name="Content Placeholder 2"/>
          <p:cNvSpPr>
            <a:spLocks noGrp="1"/>
          </p:cNvSpPr>
          <p:nvPr>
            <p:ph idx="1"/>
          </p:nvPr>
        </p:nvSpPr>
        <p:spPr>
          <a:xfrm>
            <a:off x="448091" y="1505583"/>
            <a:ext cx="3696397" cy="4353215"/>
          </a:xfrm>
        </p:spPr>
        <p:txBody>
          <a:bodyPr>
            <a:normAutofit/>
          </a:bodyPr>
          <a:lstStyle/>
          <a:p>
            <a:r>
              <a:rPr lang="en-US" sz="1800" dirty="0"/>
              <a:t>6 members, 5</a:t>
            </a:r>
            <a:r>
              <a:rPr lang="en-US" sz="1800" baseline="30000" dirty="0"/>
              <a:t>th</a:t>
            </a:r>
            <a:r>
              <a:rPr lang="en-US" sz="1800" dirty="0"/>
              <a:t> grade – 8</a:t>
            </a:r>
            <a:r>
              <a:rPr lang="en-US" sz="1800" baseline="30000" dirty="0"/>
              <a:t>th</a:t>
            </a:r>
            <a:r>
              <a:rPr lang="en-US" sz="1800" dirty="0"/>
              <a:t> grade</a:t>
            </a:r>
          </a:p>
          <a:p>
            <a:r>
              <a:rPr lang="en-US" sz="1800" dirty="0"/>
              <a:t>1</a:t>
            </a:r>
            <a:r>
              <a:rPr lang="en-US" sz="1800" baseline="30000" dirty="0"/>
              <a:t>st</a:t>
            </a:r>
            <a:r>
              <a:rPr lang="en-US" sz="1800" dirty="0"/>
              <a:t> place Champion’s at 2016 Central PA</a:t>
            </a:r>
          </a:p>
          <a:p>
            <a:r>
              <a:rPr lang="en-US" sz="1800" dirty="0"/>
              <a:t>1</a:t>
            </a:r>
            <a:r>
              <a:rPr lang="en-US" sz="1800" baseline="30000" dirty="0"/>
              <a:t>st</a:t>
            </a:r>
            <a:r>
              <a:rPr lang="en-US" sz="1800" dirty="0"/>
              <a:t> place Champion’s at 2017 Southeast PA</a:t>
            </a:r>
          </a:p>
          <a:p>
            <a:r>
              <a:rPr lang="en-US" sz="1800" dirty="0"/>
              <a:t>1</a:t>
            </a:r>
            <a:r>
              <a:rPr lang="en-US" sz="1800" baseline="30000" dirty="0"/>
              <a:t>st</a:t>
            </a:r>
            <a:r>
              <a:rPr lang="en-US" sz="1800" dirty="0"/>
              <a:t> place Champion’s at 2018 East PA</a:t>
            </a:r>
          </a:p>
          <a:p>
            <a:r>
              <a:rPr lang="en-US" sz="1800" dirty="0"/>
              <a:t>3</a:t>
            </a:r>
            <a:r>
              <a:rPr lang="en-US" sz="1800" baseline="30000" dirty="0"/>
              <a:t>rd</a:t>
            </a:r>
            <a:r>
              <a:rPr lang="en-US" sz="1800" dirty="0"/>
              <a:t> place trophy in Teamwork at World Festival 2017</a:t>
            </a:r>
          </a:p>
          <a:p>
            <a:r>
              <a:rPr lang="en-US" sz="1800" dirty="0"/>
              <a:t>Our favorite core values are ”We are a Team” and ”We have fun”!</a:t>
            </a:r>
          </a:p>
          <a:p>
            <a:endParaRPr lang="en-US" sz="1800" dirty="0"/>
          </a:p>
        </p:txBody>
      </p:sp>
      <p:sp>
        <p:nvSpPr>
          <p:cNvPr id="4" name="Slide Number Placeholder 3"/>
          <p:cNvSpPr>
            <a:spLocks noGrp="1"/>
          </p:cNvSpPr>
          <p:nvPr>
            <p:ph type="sldNum" sz="quarter" idx="12"/>
          </p:nvPr>
        </p:nvSpPr>
        <p:spPr/>
        <p:txBody>
          <a:bodyPr/>
          <a:lstStyle/>
          <a:p>
            <a:fld id="{5295A1AA-1C1C-1D42-A68A-D4A2E4B47F7A}" type="slidenum">
              <a:rPr lang="en-US" smtClean="0"/>
              <a:t>2</a:t>
            </a:fld>
            <a:endParaRPr lang="en-US"/>
          </a:p>
        </p:txBody>
      </p:sp>
      <p:pic>
        <p:nvPicPr>
          <p:cNvPr id="8" name="Picture 7">
            <a:extLst>
              <a:ext uri="{FF2B5EF4-FFF2-40B4-BE49-F238E27FC236}">
                <a16:creationId xmlns:a16="http://schemas.microsoft.com/office/drawing/2014/main" id="{9DE9E7D2-42CD-F147-992F-BE9796EBE13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358243" y="1745674"/>
            <a:ext cx="4405575" cy="2128408"/>
          </a:xfrm>
          <a:prstGeom prst="rect">
            <a:avLst/>
          </a:prstGeom>
        </p:spPr>
      </p:pic>
      <p:pic>
        <p:nvPicPr>
          <p:cNvPr id="10" name="Picture 9">
            <a:extLst>
              <a:ext uri="{FF2B5EF4-FFF2-40B4-BE49-F238E27FC236}">
                <a16:creationId xmlns:a16="http://schemas.microsoft.com/office/drawing/2014/main" id="{F2D27A5E-EAFA-E442-A492-B28579AED893}"/>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349635" y="4202271"/>
            <a:ext cx="4414183" cy="2063775"/>
          </a:xfrm>
          <a:prstGeom prst="rect">
            <a:avLst/>
          </a:prstGeom>
        </p:spPr>
      </p:pic>
    </p:spTree>
    <p:extLst>
      <p:ext uri="{BB962C8B-B14F-4D97-AF65-F5344CB8AC3E}">
        <p14:creationId xmlns:p14="http://schemas.microsoft.com/office/powerpoint/2010/main" val="85410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 CORE VALUES POSTER USED?</a:t>
            </a:r>
          </a:p>
        </p:txBody>
      </p:sp>
      <p:sp>
        <p:nvSpPr>
          <p:cNvPr id="3" name="Content Placeholder 2"/>
          <p:cNvSpPr>
            <a:spLocks noGrp="1"/>
          </p:cNvSpPr>
          <p:nvPr>
            <p:ph idx="1"/>
          </p:nvPr>
        </p:nvSpPr>
        <p:spPr>
          <a:xfrm>
            <a:off x="257908" y="1524000"/>
            <a:ext cx="8418501" cy="4648200"/>
          </a:xfrm>
        </p:spPr>
        <p:txBody>
          <a:bodyPr>
            <a:normAutofit fontScale="92500" lnSpcReduction="10000"/>
          </a:bodyPr>
          <a:lstStyle/>
          <a:p>
            <a:r>
              <a:rPr lang="en-US" sz="2400" dirty="0"/>
              <a:t>Share your team story!</a:t>
            </a:r>
          </a:p>
          <a:p>
            <a:pPr lvl="1"/>
            <a:r>
              <a:rPr lang="en-US" sz="2000" dirty="0"/>
              <a:t>It’s a long season, so show off what you accomplished at competitions and outreach events.</a:t>
            </a:r>
          </a:p>
          <a:p>
            <a:pPr lvl="1"/>
            <a:r>
              <a:rPr lang="en-US" sz="2000" dirty="0"/>
              <a:t>Every team’s journey is unique, and judges want to know what makes your journey special.</a:t>
            </a:r>
          </a:p>
          <a:p>
            <a:r>
              <a:rPr lang="en-US" sz="2400" dirty="0"/>
              <a:t>Time is limited</a:t>
            </a:r>
          </a:p>
          <a:p>
            <a:pPr lvl="1"/>
            <a:r>
              <a:rPr lang="en-US" sz="2000" dirty="0"/>
              <a:t>During judging sessions, you only have a few minutes to share your story. The poster displays the details that may get glossed over while talking with judges.</a:t>
            </a:r>
          </a:p>
          <a:p>
            <a:pPr lvl="1"/>
            <a:r>
              <a:rPr lang="en-US" sz="2000" dirty="0"/>
              <a:t>It can serve as a point of reference when talking to judges.</a:t>
            </a:r>
          </a:p>
          <a:p>
            <a:r>
              <a:rPr lang="en-US" sz="2400" dirty="0"/>
              <a:t>Not always required, but highly recommended</a:t>
            </a:r>
          </a:p>
          <a:p>
            <a:pPr lvl="1"/>
            <a:r>
              <a:rPr lang="en-US" sz="2000" dirty="0"/>
              <a:t>Some regions do not require a core values poster. But why not stand out and have a great poster to brag about your season?</a:t>
            </a:r>
          </a:p>
        </p:txBody>
      </p:sp>
      <p:sp>
        <p:nvSpPr>
          <p:cNvPr id="4" name="Slide Number Placeholder 3"/>
          <p:cNvSpPr>
            <a:spLocks noGrp="1"/>
          </p:cNvSpPr>
          <p:nvPr>
            <p:ph type="sldNum" sz="quarter" idx="12"/>
          </p:nvPr>
        </p:nvSpPr>
        <p:spPr/>
        <p:txBody>
          <a:bodyPr/>
          <a:lstStyle/>
          <a:p>
            <a:fld id="{5295A1AA-1C1C-1D42-A68A-D4A2E4B47F7A}" type="slidenum">
              <a:rPr lang="en-US" smtClean="0"/>
              <a:t>3</a:t>
            </a:fld>
            <a:endParaRPr lang="en-US"/>
          </a:p>
        </p:txBody>
      </p:sp>
      <p:sp>
        <p:nvSpPr>
          <p:cNvPr id="5" name="Date Placeholder 4">
            <a:extLst>
              <a:ext uri="{FF2B5EF4-FFF2-40B4-BE49-F238E27FC236}">
                <a16:creationId xmlns:a16="http://schemas.microsoft.com/office/drawing/2014/main" id="{0329BCEA-0CBA-694A-AFAF-F5661C7E7337}"/>
              </a:ext>
            </a:extLst>
          </p:cNvPr>
          <p:cNvSpPr>
            <a:spLocks noGrp="1"/>
          </p:cNvSpPr>
          <p:nvPr>
            <p:ph type="dt" sz="half" idx="10"/>
          </p:nvPr>
        </p:nvSpPr>
        <p:spPr/>
        <p:txBody>
          <a:bodyPr/>
          <a:lstStyle/>
          <a:p>
            <a:r>
              <a:rPr lang="en-US"/>
              <a:t>Last Edit: </a:t>
            </a:r>
            <a:fld id="{49D08D05-D0EB-F147-BC33-A594811712DB}" type="datetime1">
              <a:rPr lang="en-US" smtClean="0"/>
              <a:t>8/4/18</a:t>
            </a:fld>
            <a:endParaRPr lang="en-US" dirty="0"/>
          </a:p>
        </p:txBody>
      </p:sp>
      <p:sp>
        <p:nvSpPr>
          <p:cNvPr id="6" name="Footer Placeholder 5">
            <a:extLst>
              <a:ext uri="{FF2B5EF4-FFF2-40B4-BE49-F238E27FC236}">
                <a16:creationId xmlns:a16="http://schemas.microsoft.com/office/drawing/2014/main" id="{FBCE7B4F-7882-0E43-BD2B-B18917F6E1F1}"/>
              </a:ext>
            </a:extLst>
          </p:cNvPr>
          <p:cNvSpPr>
            <a:spLocks noGrp="1"/>
          </p:cNvSpPr>
          <p:nvPr>
            <p:ph type="ftr" sz="quarter" idx="11"/>
          </p:nvPr>
        </p:nvSpPr>
        <p:spPr/>
        <p:txBody>
          <a:bodyPr/>
          <a:lstStyle/>
          <a:p>
            <a:r>
              <a:rPr lang="en-US"/>
              <a:t>Copyright 2018, FLL TUTORIALS</a:t>
            </a:r>
            <a:endParaRPr lang="en-US" dirty="0"/>
          </a:p>
        </p:txBody>
      </p:sp>
    </p:spTree>
    <p:extLst>
      <p:ext uri="{BB962C8B-B14F-4D97-AF65-F5344CB8AC3E}">
        <p14:creationId xmlns:p14="http://schemas.microsoft.com/office/powerpoint/2010/main" val="382067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USED in the CORE VALUES POSTER</a:t>
            </a:r>
          </a:p>
        </p:txBody>
      </p:sp>
      <p:sp>
        <p:nvSpPr>
          <p:cNvPr id="3" name="Content Placeholder 2"/>
          <p:cNvSpPr>
            <a:spLocks noGrp="1"/>
          </p:cNvSpPr>
          <p:nvPr>
            <p:ph idx="1"/>
          </p:nvPr>
        </p:nvSpPr>
        <p:spPr>
          <a:xfrm>
            <a:off x="345792" y="2130236"/>
            <a:ext cx="3878340" cy="3218390"/>
          </a:xfrm>
        </p:spPr>
        <p:txBody>
          <a:bodyPr>
            <a:normAutofit fontScale="32500" lnSpcReduction="20000"/>
          </a:bodyPr>
          <a:lstStyle/>
          <a:p>
            <a:pPr lvl="0">
              <a:spcBef>
                <a:spcPts val="0"/>
              </a:spcBef>
              <a:buClr>
                <a:srgbClr val="9E3611"/>
              </a:buClr>
              <a:buFont typeface="Noto Sans Symbols"/>
              <a:buChar char="▪"/>
            </a:pPr>
            <a:r>
              <a:rPr lang="en-US" sz="4300" dirty="0">
                <a:solidFill>
                  <a:srgbClr val="FF0000"/>
                </a:solidFill>
                <a:ea typeface="Rockwell"/>
                <a:cs typeface="Rockwell"/>
                <a:sym typeface="Rockwell"/>
              </a:rPr>
              <a:t>Discovery: </a:t>
            </a:r>
            <a:r>
              <a:rPr lang="en-US" sz="4300" dirty="0">
                <a:solidFill>
                  <a:schemeClr val="tx1"/>
                </a:solidFill>
                <a:ea typeface="Rockwell"/>
                <a:cs typeface="Rockwell"/>
                <a:sym typeface="Rockwell"/>
              </a:rPr>
              <a:t>W</a:t>
            </a:r>
            <a:r>
              <a:rPr lang="en-US" sz="4300" dirty="0">
                <a:solidFill>
                  <a:schemeClr val="tx1"/>
                </a:solidFill>
                <a:sym typeface="Rockwell"/>
              </a:rPr>
              <a:t>hat did the team discover throughout the season and how did you balance all 3 parts of FLL</a:t>
            </a:r>
            <a:endParaRPr lang="en-US" sz="4300" dirty="0">
              <a:solidFill>
                <a:schemeClr val="tx1"/>
              </a:solidFill>
              <a:ea typeface="Rockwell"/>
              <a:cs typeface="Rockwell"/>
              <a:sym typeface="Rockwell"/>
            </a:endParaRPr>
          </a:p>
          <a:p>
            <a:pPr lvl="0">
              <a:buClr>
                <a:srgbClr val="9E3611"/>
              </a:buClr>
              <a:buFont typeface="Noto Sans Symbols"/>
              <a:buChar char="▪"/>
            </a:pPr>
            <a:r>
              <a:rPr lang="en-US" sz="4300" dirty="0">
                <a:solidFill>
                  <a:srgbClr val="FF0000"/>
                </a:solidFill>
                <a:ea typeface="Rockwell"/>
                <a:cs typeface="Rockwell"/>
                <a:sym typeface="Rockwell"/>
              </a:rPr>
              <a:t>Integration:</a:t>
            </a:r>
            <a:r>
              <a:rPr lang="en-US" sz="4300" dirty="0">
                <a:solidFill>
                  <a:schemeClr val="tx1"/>
                </a:solidFill>
                <a:ea typeface="Rockwell"/>
                <a:cs typeface="Rockwell"/>
                <a:sym typeface="Rockwell"/>
              </a:rPr>
              <a:t> How have you incorporated the skills and ideas learned in FLL to everyday life outside of FLL</a:t>
            </a:r>
          </a:p>
          <a:p>
            <a:pPr lvl="0">
              <a:buClr>
                <a:srgbClr val="9E3611"/>
              </a:buClr>
              <a:buFont typeface="Noto Sans Symbols"/>
              <a:buChar char="▪"/>
            </a:pPr>
            <a:r>
              <a:rPr lang="en-US" sz="4300" dirty="0">
                <a:solidFill>
                  <a:srgbClr val="FF0000"/>
                </a:solidFill>
                <a:ea typeface="Rockwell"/>
                <a:cs typeface="Rockwell"/>
                <a:sym typeface="Rockwell"/>
              </a:rPr>
              <a:t>Inclusion:</a:t>
            </a:r>
            <a:r>
              <a:rPr lang="en-US" sz="4300" dirty="0">
                <a:solidFill>
                  <a:schemeClr val="tx1"/>
                </a:solidFill>
                <a:ea typeface="Rockwell"/>
                <a:cs typeface="Rockwell"/>
                <a:sym typeface="Rockwell"/>
              </a:rPr>
              <a:t> How did you consider everyone’s ideas and made all team members feel valuable</a:t>
            </a:r>
          </a:p>
          <a:p>
            <a:pPr lvl="0">
              <a:buClr>
                <a:srgbClr val="9E3611"/>
              </a:buClr>
              <a:buFont typeface="Noto Sans Symbols"/>
              <a:buChar char="▪"/>
            </a:pPr>
            <a:r>
              <a:rPr lang="en-US" sz="4300" dirty="0" err="1">
                <a:solidFill>
                  <a:srgbClr val="FF0000"/>
                </a:solidFill>
                <a:ea typeface="Rockwell"/>
                <a:cs typeface="Rockwell"/>
                <a:sym typeface="Rockwell"/>
              </a:rPr>
              <a:t>Coopertition</a:t>
            </a:r>
            <a:r>
              <a:rPr lang="en-US" sz="4300" dirty="0">
                <a:solidFill>
                  <a:srgbClr val="FF0000"/>
                </a:solidFill>
                <a:ea typeface="Rockwell"/>
                <a:cs typeface="Rockwell"/>
                <a:sym typeface="Rockwell"/>
              </a:rPr>
              <a:t>: </a:t>
            </a:r>
            <a:r>
              <a:rPr lang="en-US" sz="4300" dirty="0">
                <a:solidFill>
                  <a:schemeClr val="tx1"/>
                </a:solidFill>
                <a:ea typeface="Rockwell"/>
                <a:cs typeface="Rockwell"/>
                <a:sym typeface="Rockwell"/>
              </a:rPr>
              <a:t>How did you honor the spirit of friendly competition and did you help other teams?</a:t>
            </a:r>
          </a:p>
          <a:p>
            <a:pPr lvl="0">
              <a:buClr>
                <a:srgbClr val="9E3611"/>
              </a:buClr>
              <a:buFont typeface="Noto Sans Symbols"/>
              <a:buChar char="▪"/>
            </a:pPr>
            <a:r>
              <a:rPr lang="en-US" sz="4300" dirty="0">
                <a:solidFill>
                  <a:srgbClr val="FF0000"/>
                </a:solidFill>
              </a:rPr>
              <a:t>Other: </a:t>
            </a:r>
            <a:r>
              <a:rPr lang="en-US" sz="4300" dirty="0">
                <a:solidFill>
                  <a:schemeClr val="tx1"/>
                </a:solidFill>
              </a:rPr>
              <a:t>Any other core values you want to highlight goes here</a:t>
            </a:r>
            <a:endParaRPr lang="en-US" sz="4300" dirty="0">
              <a:solidFill>
                <a:srgbClr val="FF0000"/>
              </a:solidFill>
            </a:endParaRPr>
          </a:p>
          <a:p>
            <a:pPr marL="0" lvl="0" indent="0">
              <a:buClr>
                <a:srgbClr val="9E3611"/>
              </a:buClr>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5295A1AA-1C1C-1D42-A68A-D4A2E4B47F7A}" type="slidenum">
              <a:rPr lang="en-US" smtClean="0"/>
              <a:t>4</a:t>
            </a:fld>
            <a:endParaRPr lang="en-US"/>
          </a:p>
        </p:txBody>
      </p:sp>
      <p:sp>
        <p:nvSpPr>
          <p:cNvPr id="5" name="Date Placeholder 4">
            <a:extLst>
              <a:ext uri="{FF2B5EF4-FFF2-40B4-BE49-F238E27FC236}">
                <a16:creationId xmlns:a16="http://schemas.microsoft.com/office/drawing/2014/main" id="{9C25B4E2-2C35-C341-AF8C-48A4EA79E1D9}"/>
              </a:ext>
            </a:extLst>
          </p:cNvPr>
          <p:cNvSpPr>
            <a:spLocks noGrp="1"/>
          </p:cNvSpPr>
          <p:nvPr>
            <p:ph type="dt" sz="half" idx="10"/>
          </p:nvPr>
        </p:nvSpPr>
        <p:spPr/>
        <p:txBody>
          <a:bodyPr/>
          <a:lstStyle/>
          <a:p>
            <a:r>
              <a:rPr lang="en-US"/>
              <a:t>Last Edit: </a:t>
            </a:r>
            <a:fld id="{F0855F35-6719-094F-8DA4-7D0F362FDA1F}" type="datetime1">
              <a:rPr lang="en-US" smtClean="0"/>
              <a:t>8/4/18</a:t>
            </a:fld>
            <a:endParaRPr lang="en-US" dirty="0"/>
          </a:p>
        </p:txBody>
      </p:sp>
      <p:sp>
        <p:nvSpPr>
          <p:cNvPr id="7" name="Footer Placeholder 6">
            <a:extLst>
              <a:ext uri="{FF2B5EF4-FFF2-40B4-BE49-F238E27FC236}">
                <a16:creationId xmlns:a16="http://schemas.microsoft.com/office/drawing/2014/main" id="{43472759-54E0-DA48-94B6-7576546CCA4E}"/>
              </a:ext>
            </a:extLst>
          </p:cNvPr>
          <p:cNvSpPr>
            <a:spLocks noGrp="1"/>
          </p:cNvSpPr>
          <p:nvPr>
            <p:ph type="ftr" sz="quarter" idx="11"/>
          </p:nvPr>
        </p:nvSpPr>
        <p:spPr/>
        <p:txBody>
          <a:bodyPr/>
          <a:lstStyle/>
          <a:p>
            <a:r>
              <a:rPr lang="en-US"/>
              <a:t>Copyright 2018, FLL TUTORIALS</a:t>
            </a:r>
            <a:endParaRPr lang="en-US" dirty="0"/>
          </a:p>
        </p:txBody>
      </p:sp>
      <p:sp>
        <p:nvSpPr>
          <p:cNvPr id="8" name="TextBox 7">
            <a:extLst>
              <a:ext uri="{FF2B5EF4-FFF2-40B4-BE49-F238E27FC236}">
                <a16:creationId xmlns:a16="http://schemas.microsoft.com/office/drawing/2014/main" id="{716E86AB-36C6-B848-AA13-8F163FF8007D}"/>
              </a:ext>
            </a:extLst>
          </p:cNvPr>
          <p:cNvSpPr txBox="1"/>
          <p:nvPr/>
        </p:nvSpPr>
        <p:spPr>
          <a:xfrm>
            <a:off x="387276" y="1533784"/>
            <a:ext cx="8377583" cy="400110"/>
          </a:xfrm>
          <a:prstGeom prst="rect">
            <a:avLst/>
          </a:prstGeom>
          <a:noFill/>
        </p:spPr>
        <p:txBody>
          <a:bodyPr wrap="square" rtlCol="0">
            <a:spAutoFit/>
          </a:bodyPr>
          <a:lstStyle/>
          <a:p>
            <a:r>
              <a:rPr lang="en-US" sz="2000" i="1" dirty="0">
                <a:solidFill>
                  <a:srgbClr val="FF0000"/>
                </a:solidFill>
              </a:rPr>
              <a:t>The Core Values Poster has sections that match up clearly with the rubric</a:t>
            </a:r>
          </a:p>
        </p:txBody>
      </p:sp>
      <p:pic>
        <p:nvPicPr>
          <p:cNvPr id="9" name="Picture 8">
            <a:extLst>
              <a:ext uri="{FF2B5EF4-FFF2-40B4-BE49-F238E27FC236}">
                <a16:creationId xmlns:a16="http://schemas.microsoft.com/office/drawing/2014/main" id="{0B144021-0FA7-904E-A71C-BD50BF384233}"/>
              </a:ext>
            </a:extLst>
          </p:cNvPr>
          <p:cNvPicPr>
            <a:picLocks noChangeAspect="1"/>
          </p:cNvPicPr>
          <p:nvPr/>
        </p:nvPicPr>
        <p:blipFill>
          <a:blip r:embed="rId3"/>
          <a:stretch>
            <a:fillRect/>
          </a:stretch>
        </p:blipFill>
        <p:spPr>
          <a:xfrm>
            <a:off x="4218983" y="1934598"/>
            <a:ext cx="4617477" cy="3495919"/>
          </a:xfrm>
          <a:prstGeom prst="rect">
            <a:avLst/>
          </a:prstGeom>
        </p:spPr>
      </p:pic>
      <p:sp>
        <p:nvSpPr>
          <p:cNvPr id="6" name="TextBox 5">
            <a:extLst>
              <a:ext uri="{FF2B5EF4-FFF2-40B4-BE49-F238E27FC236}">
                <a16:creationId xmlns:a16="http://schemas.microsoft.com/office/drawing/2014/main" id="{2697B39F-1C3C-CF40-8BB1-A9DFCACEBB92}"/>
              </a:ext>
            </a:extLst>
          </p:cNvPr>
          <p:cNvSpPr txBox="1"/>
          <p:nvPr/>
        </p:nvSpPr>
        <p:spPr>
          <a:xfrm>
            <a:off x="680803" y="5606661"/>
            <a:ext cx="8084056" cy="523220"/>
          </a:xfrm>
          <a:prstGeom prst="rect">
            <a:avLst/>
          </a:prstGeom>
          <a:noFill/>
        </p:spPr>
        <p:txBody>
          <a:bodyPr wrap="square" rtlCol="0">
            <a:spAutoFit/>
          </a:bodyPr>
          <a:lstStyle/>
          <a:p>
            <a:r>
              <a:rPr lang="en-US" sz="1400" dirty="0"/>
              <a:t>Some teams make them by hand. Some teams print out text and glue them. Some are simple and some are colorful.  Some are smaller, some are rolled up, etc. There are several examples included in this presentation.</a:t>
            </a:r>
          </a:p>
        </p:txBody>
      </p:sp>
    </p:spTree>
    <p:extLst>
      <p:ext uri="{BB962C8B-B14F-4D97-AF65-F5344CB8AC3E}">
        <p14:creationId xmlns:p14="http://schemas.microsoft.com/office/powerpoint/2010/main" val="314062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7996-7D28-9D44-B561-CEB6822E9EB9}"/>
              </a:ext>
            </a:extLst>
          </p:cNvPr>
          <p:cNvSpPr>
            <a:spLocks noGrp="1"/>
          </p:cNvSpPr>
          <p:nvPr>
            <p:ph type="title"/>
          </p:nvPr>
        </p:nvSpPr>
        <p:spPr/>
        <p:txBody>
          <a:bodyPr/>
          <a:lstStyle/>
          <a:p>
            <a:r>
              <a:rPr lang="en-US" dirty="0"/>
              <a:t>What can you put in a CORE VALUE POSTER</a:t>
            </a:r>
          </a:p>
        </p:txBody>
      </p:sp>
      <p:sp>
        <p:nvSpPr>
          <p:cNvPr id="3" name="Content Placeholder 2">
            <a:extLst>
              <a:ext uri="{FF2B5EF4-FFF2-40B4-BE49-F238E27FC236}">
                <a16:creationId xmlns:a16="http://schemas.microsoft.com/office/drawing/2014/main" id="{24467243-1490-B34D-9846-90C6F81AA32B}"/>
              </a:ext>
            </a:extLst>
          </p:cNvPr>
          <p:cNvSpPr>
            <a:spLocks noGrp="1"/>
          </p:cNvSpPr>
          <p:nvPr>
            <p:ph idx="1"/>
          </p:nvPr>
        </p:nvSpPr>
        <p:spPr/>
        <p:txBody>
          <a:bodyPr>
            <a:normAutofit fontScale="85000" lnSpcReduction="20000"/>
          </a:bodyPr>
          <a:lstStyle/>
          <a:p>
            <a:r>
              <a:rPr lang="en-US" dirty="0"/>
              <a:t>Anything that highlights the core values your team demonstrated throughout the season</a:t>
            </a:r>
          </a:p>
          <a:p>
            <a:r>
              <a:rPr lang="en-US" dirty="0"/>
              <a:t>Describe what the team did, but as they say, “a picture is worth 1,000 words”. So include photos as well</a:t>
            </a:r>
          </a:p>
          <a:p>
            <a:r>
              <a:rPr lang="en-US" dirty="0"/>
              <a:t>Team photos should reflect the key areas of Discovery, Integration, Inclusion and </a:t>
            </a:r>
            <a:r>
              <a:rPr lang="en-US" dirty="0" err="1"/>
              <a:t>Coopertition</a:t>
            </a:r>
            <a:endParaRPr lang="en-US" dirty="0"/>
          </a:p>
          <a:p>
            <a:pPr lvl="1"/>
            <a:r>
              <a:rPr lang="en-US" dirty="0"/>
              <a:t>Photos from an outreach event, team working together on something, team going on an outing</a:t>
            </a:r>
          </a:p>
          <a:p>
            <a:endParaRPr lang="en-US" dirty="0"/>
          </a:p>
        </p:txBody>
      </p:sp>
      <p:sp>
        <p:nvSpPr>
          <p:cNvPr id="4" name="Date Placeholder 3">
            <a:extLst>
              <a:ext uri="{FF2B5EF4-FFF2-40B4-BE49-F238E27FC236}">
                <a16:creationId xmlns:a16="http://schemas.microsoft.com/office/drawing/2014/main" id="{197C9EA2-CBD3-294F-AB1E-DA946F729A55}"/>
              </a:ext>
            </a:extLst>
          </p:cNvPr>
          <p:cNvSpPr>
            <a:spLocks noGrp="1"/>
          </p:cNvSpPr>
          <p:nvPr>
            <p:ph type="dt" sz="half" idx="10"/>
          </p:nvPr>
        </p:nvSpPr>
        <p:spPr/>
        <p:txBody>
          <a:bodyPr/>
          <a:lstStyle/>
          <a:p>
            <a:r>
              <a:rPr lang="en-US"/>
              <a:t>Last Edit: </a:t>
            </a:r>
            <a:fld id="{720B0A29-EE36-AA4C-B913-76D95CADEC11}" type="datetime1">
              <a:rPr lang="en-US" smtClean="0"/>
              <a:t>8/4/18</a:t>
            </a:fld>
            <a:endParaRPr lang="en-US" dirty="0"/>
          </a:p>
        </p:txBody>
      </p:sp>
      <p:sp>
        <p:nvSpPr>
          <p:cNvPr id="5" name="Footer Placeholder 4">
            <a:extLst>
              <a:ext uri="{FF2B5EF4-FFF2-40B4-BE49-F238E27FC236}">
                <a16:creationId xmlns:a16="http://schemas.microsoft.com/office/drawing/2014/main" id="{0AFF0802-5671-CF4D-A293-0E530AB2A1F7}"/>
              </a:ext>
            </a:extLst>
          </p:cNvPr>
          <p:cNvSpPr>
            <a:spLocks noGrp="1"/>
          </p:cNvSpPr>
          <p:nvPr>
            <p:ph type="ftr" sz="quarter" idx="11"/>
          </p:nvPr>
        </p:nvSpPr>
        <p:spPr/>
        <p:txBody>
          <a:bodyPr/>
          <a:lstStyle/>
          <a:p>
            <a:r>
              <a:rPr lang="en-US"/>
              <a:t>Copyright 2018, FLL TUTORIALS</a:t>
            </a:r>
            <a:endParaRPr lang="en-US" dirty="0"/>
          </a:p>
        </p:txBody>
      </p:sp>
      <p:sp>
        <p:nvSpPr>
          <p:cNvPr id="6" name="Slide Number Placeholder 5">
            <a:extLst>
              <a:ext uri="{FF2B5EF4-FFF2-40B4-BE49-F238E27FC236}">
                <a16:creationId xmlns:a16="http://schemas.microsoft.com/office/drawing/2014/main" id="{DDB67FFE-55B2-FB4A-916C-E0D047AF897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97868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POSTER DESIGN CONNECTED TO TEAM PROJECT</a:t>
            </a:r>
          </a:p>
        </p:txBody>
      </p:sp>
      <p:sp>
        <p:nvSpPr>
          <p:cNvPr id="3" name="Content Placeholder 2"/>
          <p:cNvSpPr>
            <a:spLocks noGrp="1"/>
          </p:cNvSpPr>
          <p:nvPr>
            <p:ph idx="1"/>
          </p:nvPr>
        </p:nvSpPr>
        <p:spPr>
          <a:xfrm>
            <a:off x="257908" y="1545265"/>
            <a:ext cx="3782464" cy="4648200"/>
          </a:xfrm>
        </p:spPr>
        <p:txBody>
          <a:bodyPr>
            <a:normAutofit/>
          </a:bodyPr>
          <a:lstStyle/>
          <a:p>
            <a:r>
              <a:rPr lang="en-US" sz="2400" dirty="0"/>
              <a:t>The Seaford Sea Lions designed their poster to look like the layers of soil and aquafer under Long Island, NY</a:t>
            </a:r>
          </a:p>
          <a:p>
            <a:r>
              <a:rPr lang="en-US" sz="2400" dirty="0"/>
              <a:t>They connected their Core Values poster to the season’s theme/their project</a:t>
            </a:r>
          </a:p>
          <a:p>
            <a:endParaRPr lang="en-US" sz="3200" dirty="0"/>
          </a:p>
        </p:txBody>
      </p:sp>
      <p:sp>
        <p:nvSpPr>
          <p:cNvPr id="4" name="Slide Number Placeholder 3"/>
          <p:cNvSpPr>
            <a:spLocks noGrp="1"/>
          </p:cNvSpPr>
          <p:nvPr>
            <p:ph type="sldNum" sz="quarter" idx="12"/>
          </p:nvPr>
        </p:nvSpPr>
        <p:spPr/>
        <p:txBody>
          <a:bodyPr/>
          <a:lstStyle/>
          <a:p>
            <a:fld id="{5295A1AA-1C1C-1D42-A68A-D4A2E4B47F7A}" type="slidenum">
              <a:rPr lang="en-US" smtClean="0"/>
              <a:t>6</a:t>
            </a:fld>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051651" y="1750731"/>
            <a:ext cx="4519293" cy="4374386"/>
          </a:xfrm>
          <a:prstGeom prst="rect">
            <a:avLst/>
          </a:prstGeom>
        </p:spPr>
      </p:pic>
      <p:sp>
        <p:nvSpPr>
          <p:cNvPr id="6" name="Date Placeholder 5">
            <a:extLst>
              <a:ext uri="{FF2B5EF4-FFF2-40B4-BE49-F238E27FC236}">
                <a16:creationId xmlns:a16="http://schemas.microsoft.com/office/drawing/2014/main" id="{26D39120-74FA-E243-A948-70B6F9F3695D}"/>
              </a:ext>
            </a:extLst>
          </p:cNvPr>
          <p:cNvSpPr>
            <a:spLocks noGrp="1"/>
          </p:cNvSpPr>
          <p:nvPr>
            <p:ph type="dt" sz="half" idx="10"/>
          </p:nvPr>
        </p:nvSpPr>
        <p:spPr/>
        <p:txBody>
          <a:bodyPr/>
          <a:lstStyle/>
          <a:p>
            <a:r>
              <a:rPr lang="en-US"/>
              <a:t>Last Edit: </a:t>
            </a:r>
            <a:fld id="{06EACB48-12DA-8847-87B5-B61A20008194}" type="datetime1">
              <a:rPr lang="en-US" smtClean="0"/>
              <a:t>8/4/18</a:t>
            </a:fld>
            <a:endParaRPr lang="en-US" dirty="0"/>
          </a:p>
        </p:txBody>
      </p:sp>
      <p:sp>
        <p:nvSpPr>
          <p:cNvPr id="8" name="Footer Placeholder 7">
            <a:extLst>
              <a:ext uri="{FF2B5EF4-FFF2-40B4-BE49-F238E27FC236}">
                <a16:creationId xmlns:a16="http://schemas.microsoft.com/office/drawing/2014/main" id="{47C6E9C0-357B-EE4C-B0FE-91542EA2DF63}"/>
              </a:ext>
            </a:extLst>
          </p:cNvPr>
          <p:cNvSpPr>
            <a:spLocks noGrp="1"/>
          </p:cNvSpPr>
          <p:nvPr>
            <p:ph type="ftr" sz="quarter" idx="11"/>
          </p:nvPr>
        </p:nvSpPr>
        <p:spPr/>
        <p:txBody>
          <a:bodyPr/>
          <a:lstStyle/>
          <a:p>
            <a:r>
              <a:rPr lang="en-US"/>
              <a:t>Copyright 2018, FLL TUTORIALS</a:t>
            </a:r>
            <a:endParaRPr lang="en-US" dirty="0"/>
          </a:p>
        </p:txBody>
      </p:sp>
    </p:spTree>
    <p:extLst>
      <p:ext uri="{BB962C8B-B14F-4D97-AF65-F5344CB8AC3E}">
        <p14:creationId xmlns:p14="http://schemas.microsoft.com/office/powerpoint/2010/main" val="359262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3505-3FC4-D547-81F4-9900C2B9A48F}"/>
              </a:ext>
            </a:extLst>
          </p:cNvPr>
          <p:cNvSpPr>
            <a:spLocks noGrp="1"/>
          </p:cNvSpPr>
          <p:nvPr>
            <p:ph type="title"/>
          </p:nvPr>
        </p:nvSpPr>
        <p:spPr/>
        <p:txBody>
          <a:bodyPr/>
          <a:lstStyle/>
          <a:p>
            <a:r>
              <a:rPr lang="en-US" dirty="0"/>
              <a:t>POSTER DESIGN CONNECTED TO TEAM NAME</a:t>
            </a:r>
          </a:p>
        </p:txBody>
      </p:sp>
      <p:pic>
        <p:nvPicPr>
          <p:cNvPr id="8" name="Content Placeholder 7">
            <a:extLst>
              <a:ext uri="{FF2B5EF4-FFF2-40B4-BE49-F238E27FC236}">
                <a16:creationId xmlns:a16="http://schemas.microsoft.com/office/drawing/2014/main" id="{66885D09-26E8-CE4A-9117-1707BEC8A20C}"/>
              </a:ext>
            </a:extLst>
          </p:cNvPr>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a:stretch/>
        </p:blipFill>
        <p:spPr>
          <a:xfrm>
            <a:off x="762114" y="1555865"/>
            <a:ext cx="3631607" cy="2432729"/>
          </a:xfrm>
        </p:spPr>
      </p:pic>
      <p:sp>
        <p:nvSpPr>
          <p:cNvPr id="4" name="Date Placeholder 3">
            <a:extLst>
              <a:ext uri="{FF2B5EF4-FFF2-40B4-BE49-F238E27FC236}">
                <a16:creationId xmlns:a16="http://schemas.microsoft.com/office/drawing/2014/main" id="{6D8E0FBE-ED66-B84B-A622-3DBBB971FD2E}"/>
              </a:ext>
            </a:extLst>
          </p:cNvPr>
          <p:cNvSpPr>
            <a:spLocks noGrp="1"/>
          </p:cNvSpPr>
          <p:nvPr>
            <p:ph type="dt" sz="half" idx="10"/>
          </p:nvPr>
        </p:nvSpPr>
        <p:spPr/>
        <p:txBody>
          <a:bodyPr/>
          <a:lstStyle/>
          <a:p>
            <a:r>
              <a:rPr lang="en-US"/>
              <a:t>Last Edit: </a:t>
            </a:r>
            <a:fld id="{720B0A29-EE36-AA4C-B913-76D95CADEC11}" type="datetime1">
              <a:rPr lang="en-US" smtClean="0"/>
              <a:t>8/4/18</a:t>
            </a:fld>
            <a:endParaRPr lang="en-US" dirty="0"/>
          </a:p>
        </p:txBody>
      </p:sp>
      <p:sp>
        <p:nvSpPr>
          <p:cNvPr id="5" name="Footer Placeholder 4">
            <a:extLst>
              <a:ext uri="{FF2B5EF4-FFF2-40B4-BE49-F238E27FC236}">
                <a16:creationId xmlns:a16="http://schemas.microsoft.com/office/drawing/2014/main" id="{B97CA22A-E80A-2841-8D53-59055C8B9593}"/>
              </a:ext>
            </a:extLst>
          </p:cNvPr>
          <p:cNvSpPr>
            <a:spLocks noGrp="1"/>
          </p:cNvSpPr>
          <p:nvPr>
            <p:ph type="ftr" sz="quarter" idx="11"/>
          </p:nvPr>
        </p:nvSpPr>
        <p:spPr/>
        <p:txBody>
          <a:bodyPr/>
          <a:lstStyle/>
          <a:p>
            <a:r>
              <a:rPr lang="en-US"/>
              <a:t>Copyright 2018, FLL TUTORIALS</a:t>
            </a:r>
            <a:endParaRPr lang="en-US" dirty="0"/>
          </a:p>
        </p:txBody>
      </p:sp>
      <p:sp>
        <p:nvSpPr>
          <p:cNvPr id="6" name="Slide Number Placeholder 5">
            <a:extLst>
              <a:ext uri="{FF2B5EF4-FFF2-40B4-BE49-F238E27FC236}">
                <a16:creationId xmlns:a16="http://schemas.microsoft.com/office/drawing/2014/main" id="{A89A4FB0-B964-4247-AEC9-F5B1DB7751FC}"/>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9" name="Picture 8">
            <a:extLst>
              <a:ext uri="{FF2B5EF4-FFF2-40B4-BE49-F238E27FC236}">
                <a16:creationId xmlns:a16="http://schemas.microsoft.com/office/drawing/2014/main" id="{98CB32AF-C1B4-4745-8C6B-D53020CD6A6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59610" y="4022000"/>
            <a:ext cx="3232915" cy="2424686"/>
          </a:xfrm>
          <a:prstGeom prst="rect">
            <a:avLst/>
          </a:prstGeom>
        </p:spPr>
      </p:pic>
      <p:pic>
        <p:nvPicPr>
          <p:cNvPr id="11" name="Picture 10">
            <a:extLst>
              <a:ext uri="{FF2B5EF4-FFF2-40B4-BE49-F238E27FC236}">
                <a16:creationId xmlns:a16="http://schemas.microsoft.com/office/drawing/2014/main" id="{DA0832AB-ED27-904C-A451-ECCDF9FFAB75}"/>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704793" y="1555864"/>
            <a:ext cx="3793504" cy="2432729"/>
          </a:xfrm>
          <a:prstGeom prst="rect">
            <a:avLst/>
          </a:prstGeom>
        </p:spPr>
      </p:pic>
      <p:sp>
        <p:nvSpPr>
          <p:cNvPr id="18" name="TextBox 17">
            <a:extLst>
              <a:ext uri="{FF2B5EF4-FFF2-40B4-BE49-F238E27FC236}">
                <a16:creationId xmlns:a16="http://schemas.microsoft.com/office/drawing/2014/main" id="{8F2DF522-B316-A34A-98BF-82434E9CE07C}"/>
              </a:ext>
            </a:extLst>
          </p:cNvPr>
          <p:cNvSpPr txBox="1"/>
          <p:nvPr/>
        </p:nvSpPr>
        <p:spPr>
          <a:xfrm>
            <a:off x="762114" y="3998160"/>
            <a:ext cx="1253705" cy="369332"/>
          </a:xfrm>
          <a:prstGeom prst="rect">
            <a:avLst/>
          </a:prstGeom>
          <a:noFill/>
        </p:spPr>
        <p:txBody>
          <a:bodyPr wrap="square" rtlCol="0">
            <a:spAutoFit/>
          </a:bodyPr>
          <a:lstStyle/>
          <a:p>
            <a:r>
              <a:rPr lang="en-US" dirty="0" err="1"/>
              <a:t>fonetiks</a:t>
            </a:r>
            <a:endParaRPr lang="en-US" dirty="0"/>
          </a:p>
        </p:txBody>
      </p:sp>
      <p:sp>
        <p:nvSpPr>
          <p:cNvPr id="19" name="TextBox 18">
            <a:extLst>
              <a:ext uri="{FF2B5EF4-FFF2-40B4-BE49-F238E27FC236}">
                <a16:creationId xmlns:a16="http://schemas.microsoft.com/office/drawing/2014/main" id="{FA4F5E1B-B773-284D-A4A5-A0E77D20710C}"/>
              </a:ext>
            </a:extLst>
          </p:cNvPr>
          <p:cNvSpPr txBox="1"/>
          <p:nvPr/>
        </p:nvSpPr>
        <p:spPr>
          <a:xfrm>
            <a:off x="6315873" y="5989503"/>
            <a:ext cx="1253705" cy="369332"/>
          </a:xfrm>
          <a:prstGeom prst="rect">
            <a:avLst/>
          </a:prstGeom>
          <a:noFill/>
        </p:spPr>
        <p:txBody>
          <a:bodyPr wrap="square" rtlCol="0">
            <a:spAutoFit/>
          </a:bodyPr>
          <a:lstStyle/>
          <a:p>
            <a:r>
              <a:rPr lang="en-US" dirty="0" err="1"/>
              <a:t>Tacobots</a:t>
            </a:r>
            <a:endParaRPr lang="en-US" dirty="0"/>
          </a:p>
        </p:txBody>
      </p:sp>
      <p:sp>
        <p:nvSpPr>
          <p:cNvPr id="20" name="TextBox 19">
            <a:extLst>
              <a:ext uri="{FF2B5EF4-FFF2-40B4-BE49-F238E27FC236}">
                <a16:creationId xmlns:a16="http://schemas.microsoft.com/office/drawing/2014/main" id="{A0041B60-A052-DE45-ADC1-B23EA40B3BCE}"/>
              </a:ext>
            </a:extLst>
          </p:cNvPr>
          <p:cNvSpPr txBox="1"/>
          <p:nvPr/>
        </p:nvSpPr>
        <p:spPr>
          <a:xfrm>
            <a:off x="7142672" y="3986031"/>
            <a:ext cx="1355626" cy="369332"/>
          </a:xfrm>
          <a:prstGeom prst="rect">
            <a:avLst/>
          </a:prstGeom>
          <a:noFill/>
        </p:spPr>
        <p:txBody>
          <a:bodyPr wrap="square" rtlCol="0">
            <a:spAutoFit/>
          </a:bodyPr>
          <a:lstStyle/>
          <a:p>
            <a:pPr algn="ctr"/>
            <a:r>
              <a:rPr lang="en-US" dirty="0"/>
              <a:t>Brick Dawgs</a:t>
            </a:r>
          </a:p>
        </p:txBody>
      </p:sp>
    </p:spTree>
    <p:extLst>
      <p:ext uri="{BB962C8B-B14F-4D97-AF65-F5344CB8AC3E}">
        <p14:creationId xmlns:p14="http://schemas.microsoft.com/office/powerpoint/2010/main" val="280982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3957-A55F-1F49-A425-F9E42CC8AEF7}"/>
              </a:ext>
            </a:extLst>
          </p:cNvPr>
          <p:cNvSpPr>
            <a:spLocks noGrp="1"/>
          </p:cNvSpPr>
          <p:nvPr>
            <p:ph type="title"/>
          </p:nvPr>
        </p:nvSpPr>
        <p:spPr/>
        <p:txBody>
          <a:bodyPr/>
          <a:lstStyle/>
          <a:p>
            <a:r>
              <a:rPr lang="en-US" dirty="0"/>
              <a:t>COLORFUL posters</a:t>
            </a:r>
          </a:p>
        </p:txBody>
      </p:sp>
      <p:pic>
        <p:nvPicPr>
          <p:cNvPr id="8" name="Content Placeholder 7">
            <a:extLst>
              <a:ext uri="{FF2B5EF4-FFF2-40B4-BE49-F238E27FC236}">
                <a16:creationId xmlns:a16="http://schemas.microsoft.com/office/drawing/2014/main" id="{E0704537-0EC1-024F-8F59-802A5540F456}"/>
              </a:ext>
            </a:extLst>
          </p:cNvPr>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a:stretch/>
        </p:blipFill>
        <p:spPr>
          <a:xfrm>
            <a:off x="489177" y="1731034"/>
            <a:ext cx="4272951" cy="4002657"/>
          </a:xfrm>
        </p:spPr>
      </p:pic>
      <p:sp>
        <p:nvSpPr>
          <p:cNvPr id="4" name="Date Placeholder 3">
            <a:extLst>
              <a:ext uri="{FF2B5EF4-FFF2-40B4-BE49-F238E27FC236}">
                <a16:creationId xmlns:a16="http://schemas.microsoft.com/office/drawing/2014/main" id="{84AC118E-961F-8040-A658-121A079C2899}"/>
              </a:ext>
            </a:extLst>
          </p:cNvPr>
          <p:cNvSpPr>
            <a:spLocks noGrp="1"/>
          </p:cNvSpPr>
          <p:nvPr>
            <p:ph type="dt" sz="half" idx="10"/>
          </p:nvPr>
        </p:nvSpPr>
        <p:spPr/>
        <p:txBody>
          <a:bodyPr/>
          <a:lstStyle/>
          <a:p>
            <a:r>
              <a:rPr lang="en-US"/>
              <a:t>Last Edit: </a:t>
            </a:r>
            <a:fld id="{720B0A29-EE36-AA4C-B913-76D95CADEC11}" type="datetime1">
              <a:rPr lang="en-US" smtClean="0"/>
              <a:t>8/4/18</a:t>
            </a:fld>
            <a:endParaRPr lang="en-US" dirty="0"/>
          </a:p>
        </p:txBody>
      </p:sp>
      <p:sp>
        <p:nvSpPr>
          <p:cNvPr id="5" name="Footer Placeholder 4">
            <a:extLst>
              <a:ext uri="{FF2B5EF4-FFF2-40B4-BE49-F238E27FC236}">
                <a16:creationId xmlns:a16="http://schemas.microsoft.com/office/drawing/2014/main" id="{B13DE1C3-62DE-E243-B2EA-A365EF921BDA}"/>
              </a:ext>
            </a:extLst>
          </p:cNvPr>
          <p:cNvSpPr>
            <a:spLocks noGrp="1"/>
          </p:cNvSpPr>
          <p:nvPr>
            <p:ph type="ftr" sz="quarter" idx="11"/>
          </p:nvPr>
        </p:nvSpPr>
        <p:spPr/>
        <p:txBody>
          <a:bodyPr/>
          <a:lstStyle/>
          <a:p>
            <a:r>
              <a:rPr lang="en-US"/>
              <a:t>Copyright 2018, FLL TUTORIALS</a:t>
            </a:r>
            <a:endParaRPr lang="en-US" dirty="0"/>
          </a:p>
        </p:txBody>
      </p:sp>
      <p:sp>
        <p:nvSpPr>
          <p:cNvPr id="6" name="Slide Number Placeholder 5">
            <a:extLst>
              <a:ext uri="{FF2B5EF4-FFF2-40B4-BE49-F238E27FC236}">
                <a16:creationId xmlns:a16="http://schemas.microsoft.com/office/drawing/2014/main" id="{991B121F-E646-D74F-B7CD-D742654F58DE}"/>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0" name="Picture 9">
            <a:extLst>
              <a:ext uri="{FF2B5EF4-FFF2-40B4-BE49-F238E27FC236}">
                <a16:creationId xmlns:a16="http://schemas.microsoft.com/office/drawing/2014/main" id="{CABB3A34-D581-BB48-B022-DC294472C0B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825041" y="1731034"/>
            <a:ext cx="3985404" cy="2989053"/>
          </a:xfrm>
          <a:prstGeom prst="rect">
            <a:avLst/>
          </a:prstGeom>
        </p:spPr>
      </p:pic>
      <p:sp>
        <p:nvSpPr>
          <p:cNvPr id="11" name="TextBox 10">
            <a:extLst>
              <a:ext uri="{FF2B5EF4-FFF2-40B4-BE49-F238E27FC236}">
                <a16:creationId xmlns:a16="http://schemas.microsoft.com/office/drawing/2014/main" id="{C15012F5-8731-5142-A71B-58CDF4872FA5}"/>
              </a:ext>
            </a:extLst>
          </p:cNvPr>
          <p:cNvSpPr txBox="1"/>
          <p:nvPr/>
        </p:nvSpPr>
        <p:spPr>
          <a:xfrm>
            <a:off x="4825041" y="5009072"/>
            <a:ext cx="3985404" cy="461665"/>
          </a:xfrm>
          <a:prstGeom prst="rect">
            <a:avLst/>
          </a:prstGeom>
          <a:noFill/>
          <a:ln>
            <a:solidFill>
              <a:srgbClr val="FF0000"/>
            </a:solidFill>
          </a:ln>
        </p:spPr>
        <p:txBody>
          <a:bodyPr wrap="square" rtlCol="0">
            <a:spAutoFit/>
          </a:bodyPr>
          <a:lstStyle/>
          <a:p>
            <a:pPr algn="ctr"/>
            <a:r>
              <a:rPr lang="en-US" sz="2400" dirty="0"/>
              <a:t>Have fun with your posters!</a:t>
            </a:r>
          </a:p>
        </p:txBody>
      </p:sp>
    </p:spTree>
    <p:extLst>
      <p:ext uri="{BB962C8B-B14F-4D97-AF65-F5344CB8AC3E}">
        <p14:creationId xmlns:p14="http://schemas.microsoft.com/office/powerpoint/2010/main" val="115687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87FC-74AE-5746-AE70-BECD3B0F4F13}"/>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631262B1-CB22-9445-B253-B9D11CF03252}"/>
              </a:ext>
            </a:extLst>
          </p:cNvPr>
          <p:cNvSpPr>
            <a:spLocks noGrp="1"/>
          </p:cNvSpPr>
          <p:nvPr>
            <p:ph idx="1"/>
          </p:nvPr>
        </p:nvSpPr>
        <p:spPr/>
        <p:txBody>
          <a:bodyPr anchor="t"/>
          <a:lstStyle/>
          <a:p>
            <a:r>
              <a:rPr lang="en-US" sz="2800" dirty="0"/>
              <a:t>This lesson was written by PA’s Finest Robotics Team</a:t>
            </a:r>
          </a:p>
          <a:p>
            <a:r>
              <a:rPr lang="en-US" sz="2800" dirty="0"/>
              <a:t>More lessons for FIRST LEGO League are available at </a:t>
            </a:r>
            <a:r>
              <a:rPr lang="en-US" sz="2800" dirty="0">
                <a:solidFill>
                  <a:srgbClr val="0070C0"/>
                </a:solidFill>
                <a:hlinkClick r:id="rId2"/>
              </a:rPr>
              <a:t>www.flltutorials.com</a:t>
            </a:r>
            <a:endParaRPr lang="en-US" sz="2800" dirty="0">
              <a:solidFill>
                <a:srgbClr val="0070C0"/>
              </a:solidFill>
            </a:endParaRPr>
          </a:p>
          <a:p>
            <a:endParaRPr lang="en-US" sz="2800" dirty="0"/>
          </a:p>
          <a:p>
            <a:endParaRPr lang="en-US" dirty="0"/>
          </a:p>
        </p:txBody>
      </p:sp>
      <p:sp>
        <p:nvSpPr>
          <p:cNvPr id="4" name="Date Placeholder 3">
            <a:extLst>
              <a:ext uri="{FF2B5EF4-FFF2-40B4-BE49-F238E27FC236}">
                <a16:creationId xmlns:a16="http://schemas.microsoft.com/office/drawing/2014/main" id="{F65C6760-A8C8-6440-8EEA-724966A6F0BD}"/>
              </a:ext>
            </a:extLst>
          </p:cNvPr>
          <p:cNvSpPr>
            <a:spLocks noGrp="1"/>
          </p:cNvSpPr>
          <p:nvPr>
            <p:ph type="dt" sz="half" idx="10"/>
          </p:nvPr>
        </p:nvSpPr>
        <p:spPr/>
        <p:txBody>
          <a:bodyPr/>
          <a:lstStyle/>
          <a:p>
            <a:r>
              <a:rPr lang="en-US"/>
              <a:t>Last Edit: </a:t>
            </a:r>
            <a:fld id="{36683BD2-4810-EF43-B5CB-A49746490A3C}" type="datetime1">
              <a:rPr lang="en-US" smtClean="0"/>
              <a:t>8/4/18</a:t>
            </a:fld>
            <a:endParaRPr lang="en-US" dirty="0"/>
          </a:p>
        </p:txBody>
      </p:sp>
      <p:sp>
        <p:nvSpPr>
          <p:cNvPr id="5" name="Footer Placeholder 4">
            <a:extLst>
              <a:ext uri="{FF2B5EF4-FFF2-40B4-BE49-F238E27FC236}">
                <a16:creationId xmlns:a16="http://schemas.microsoft.com/office/drawing/2014/main" id="{14F25208-B353-F24A-96BF-1D4A675E30C6}"/>
              </a:ext>
            </a:extLst>
          </p:cNvPr>
          <p:cNvSpPr>
            <a:spLocks noGrp="1"/>
          </p:cNvSpPr>
          <p:nvPr>
            <p:ph type="ftr" sz="quarter" idx="11"/>
          </p:nvPr>
        </p:nvSpPr>
        <p:spPr/>
        <p:txBody>
          <a:bodyPr/>
          <a:lstStyle/>
          <a:p>
            <a:r>
              <a:rPr lang="en-US"/>
              <a:t>Copyright 2018, FLL TUTORIALS</a:t>
            </a:r>
            <a:endParaRPr lang="en-US" dirty="0"/>
          </a:p>
        </p:txBody>
      </p:sp>
      <p:sp>
        <p:nvSpPr>
          <p:cNvPr id="6" name="Slide Number Placeholder 5">
            <a:extLst>
              <a:ext uri="{FF2B5EF4-FFF2-40B4-BE49-F238E27FC236}">
                <a16:creationId xmlns:a16="http://schemas.microsoft.com/office/drawing/2014/main" id="{439F0430-4E01-8F48-A58B-C93EB2699A08}"/>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0" name="TextBox 9">
            <a:extLst>
              <a:ext uri="{FF2B5EF4-FFF2-40B4-BE49-F238E27FC236}">
                <a16:creationId xmlns:a16="http://schemas.microsoft.com/office/drawing/2014/main" id="{DCC02C36-3BDD-554D-AAA8-3B1C67A71922}"/>
              </a:ext>
            </a:extLst>
          </p:cNvPr>
          <p:cNvSpPr txBox="1"/>
          <p:nvPr/>
        </p:nvSpPr>
        <p:spPr>
          <a:xfrm>
            <a:off x="572568" y="5047077"/>
            <a:ext cx="7989752" cy="830997"/>
          </a:xfrm>
          <a:prstGeom prst="rect">
            <a:avLst/>
          </a:prstGeom>
          <a:noFill/>
        </p:spPr>
        <p:txBody>
          <a:bodyPr wrap="square" rtlCol="0">
            <a:spAutoFit/>
          </a:bodyPr>
          <a:lstStyle/>
          <a:p>
            <a:pPr algn="ctr"/>
            <a:r>
              <a:rPr lang="en-US" sz="2400" dirty="0">
                <a:hlinkClick r:id="rId3"/>
              </a:rPr>
              <a:t>Creative Commons Attribution-NonCommercial-ShareAlike 4.0 International License</a:t>
            </a:r>
            <a:endParaRPr lang="en-US" sz="2400" dirty="0"/>
          </a:p>
        </p:txBody>
      </p:sp>
      <p:pic>
        <p:nvPicPr>
          <p:cNvPr id="11" name="Picture 10">
            <a:extLst>
              <a:ext uri="{FF2B5EF4-FFF2-40B4-BE49-F238E27FC236}">
                <a16:creationId xmlns:a16="http://schemas.microsoft.com/office/drawing/2014/main" id="{FA001F77-6FF9-7E4D-917B-D94578C36AB1}"/>
              </a:ext>
            </a:extLst>
          </p:cNvPr>
          <p:cNvPicPr>
            <a:picLocks noChangeAspect="1"/>
          </p:cNvPicPr>
          <p:nvPr/>
        </p:nvPicPr>
        <p:blipFill>
          <a:blip r:embed="rId4"/>
          <a:stretch>
            <a:fillRect/>
          </a:stretch>
        </p:blipFill>
        <p:spPr>
          <a:xfrm>
            <a:off x="3486559" y="4035813"/>
            <a:ext cx="2552700" cy="889000"/>
          </a:xfrm>
          <a:prstGeom prst="rect">
            <a:avLst/>
          </a:prstGeom>
        </p:spPr>
      </p:pic>
    </p:spTree>
    <p:extLst>
      <p:ext uri="{BB962C8B-B14F-4D97-AF65-F5344CB8AC3E}">
        <p14:creationId xmlns:p14="http://schemas.microsoft.com/office/powerpoint/2010/main" val="1214798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3718</TotalTime>
  <Words>588</Words>
  <Application>Microsoft Macintosh PowerPoint</Application>
  <PresentationFormat>On-screen Show (4:3)</PresentationFormat>
  <Paragraphs>68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Gill Sans MT</vt:lpstr>
      <vt:lpstr>Noto Sans Symbols</vt:lpstr>
      <vt:lpstr>Rockwell</vt:lpstr>
      <vt:lpstr>Wingdings 2</vt:lpstr>
      <vt:lpstr>Dividend</vt:lpstr>
      <vt:lpstr>CORE VALUES POSTER</vt:lpstr>
      <vt:lpstr>MEET THE TEAM</vt:lpstr>
      <vt:lpstr>WHY IS A CORE VALUES POSTER USED?</vt:lpstr>
      <vt:lpstr>TERMS USED in the CORE VALUES POSTER</vt:lpstr>
      <vt:lpstr>What can you put in a CORE VALUE POSTER</vt:lpstr>
      <vt:lpstr>POSTER DESIGN CONNECTED TO TEAM PROJECT</vt:lpstr>
      <vt:lpstr>POSTER DESIGN CONNECTED TO TEAM NAME</vt:lpstr>
      <vt:lpstr>COLORFUL posters</vt:lpstr>
      <vt:lpstr>CREDITS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Sanjay Seshan</cp:lastModifiedBy>
  <cp:revision>40</cp:revision>
  <dcterms:created xsi:type="dcterms:W3CDTF">2018-06-09T21:02:33Z</dcterms:created>
  <dcterms:modified xsi:type="dcterms:W3CDTF">2018-08-04T17:40:47Z</dcterms:modified>
</cp:coreProperties>
</file>