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72" r:id="rId1"/>
  </p:sldMasterIdLst>
  <p:notesMasterIdLst>
    <p:notesMasterId r:id="rId16"/>
  </p:notesMasterIdLst>
  <p:sldIdLst>
    <p:sldId id="256" r:id="rId2"/>
    <p:sldId id="415" r:id="rId3"/>
    <p:sldId id="402" r:id="rId4"/>
    <p:sldId id="416" r:id="rId5"/>
    <p:sldId id="417" r:id="rId6"/>
    <p:sldId id="398" r:id="rId7"/>
    <p:sldId id="412" r:id="rId8"/>
    <p:sldId id="409" r:id="rId9"/>
    <p:sldId id="414" r:id="rId10"/>
    <p:sldId id="411" r:id="rId11"/>
    <p:sldId id="406" r:id="rId12"/>
    <p:sldId id="407" r:id="rId13"/>
    <p:sldId id="404" r:id="rId14"/>
    <p:sldId id="265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27"/>
    <p:restoredTop sz="94650"/>
  </p:normalViewPr>
  <p:slideViewPr>
    <p:cSldViewPr snapToGrid="0" snapToObjects="1">
      <p:cViewPr varScale="1">
        <p:scale>
          <a:sx n="119" d="100"/>
          <a:sy n="119" d="100"/>
        </p:scale>
        <p:origin x="184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28CD71-4833-D241-9C24-E07BA428460D}" type="datetimeFigureOut">
              <a:rPr lang="en-US" smtClean="0"/>
              <a:t>7/27/18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87FFE4-573E-044B-86F2-A86FD38E6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678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8091" y="563880"/>
            <a:ext cx="8240108" cy="56821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81192" y="3936453"/>
            <a:ext cx="7989752" cy="1033133"/>
          </a:xfrm>
          <a:ln>
            <a:noFill/>
          </a:ln>
          <a:effectLst/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2" y="5175772"/>
            <a:ext cx="7989752" cy="590321"/>
          </a:xfrm>
          <a:ln>
            <a:noFill/>
          </a:ln>
        </p:spPr>
        <p:txBody>
          <a:bodyPr anchor="t">
            <a:normAutofit/>
          </a:bodyPr>
          <a:lstStyle>
            <a:lvl1pPr marL="0" indent="0" algn="ctr">
              <a:buNone/>
              <a:defRPr sz="1600" cap="all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639224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Last Edit</a:t>
            </a:r>
            <a:r>
              <a:rPr lang="en-US"/>
              <a:t>: </a:t>
            </a:r>
            <a:fld id="{691E6EB7-59B6-3248-9EA1-7490FF4DE794}" type="datetime1">
              <a:rPr lang="en-US" smtClean="0"/>
              <a:t>7/27/18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387916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Copyright 2018, FLL TUTORIALS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6392242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4B45051-E032-1249-AC8B-C5EB1B15FB4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5280" y="563880"/>
            <a:ext cx="8488680" cy="2915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798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2A9A2F4D-1D3F-234C-B9C7-336E10B65EEA}" type="datetime1">
              <a:rPr lang="en-US" smtClean="0"/>
              <a:t>7/27/18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2018, FLL TUTORIALS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958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3A732DD-4450-D547-94AB-5BCD03AAEF9F}" type="datetime1">
              <a:rPr lang="en-US" smtClean="0"/>
              <a:t>7/27/18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2018, FLL TUTORIALS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030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81810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687475"/>
            <a:ext cx="7989752" cy="5967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091" y="1505583"/>
            <a:ext cx="8238707" cy="4353215"/>
          </a:xfrm>
        </p:spPr>
        <p:txBody>
          <a:bodyPr anchor="t"/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5E510904-FE82-B349-843E-834D82D5778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59327" y="6392242"/>
            <a:ext cx="21336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Last Edit</a:t>
            </a:r>
            <a:r>
              <a:rPr lang="en-US"/>
              <a:t>: </a:t>
            </a:r>
            <a:fld id="{720B0A29-EE36-AA4C-B913-76D95CADEC11}" type="datetime1">
              <a:rPr lang="en-US" smtClean="0"/>
              <a:t>7/27/18</a:t>
            </a:fld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E48965D5-4E22-4D4C-B0D3-4AEC70083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387916"/>
            <a:ext cx="487058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Copyright 2018, FLL TUTORIALS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65AB5AFF-5E76-4041-B3D5-669547C07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00476" y="6392242"/>
            <a:ext cx="770468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69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52362C45-CC3C-1C41-89EF-9E39AB823873}"/>
              </a:ext>
            </a:extLst>
          </p:cNvPr>
          <p:cNvSpPr txBox="1">
            <a:spLocks/>
          </p:cNvSpPr>
          <p:nvPr userDrawn="1"/>
        </p:nvSpPr>
        <p:spPr>
          <a:xfrm>
            <a:off x="5559327" y="63922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Last Edit: </a:t>
            </a:r>
            <a:fld id="{B61BEF0D-F0BB-DE4B-95CE-6DB70DBA9567}" type="datetimeFigureOut">
              <a:rPr lang="en-US" smtClean="0"/>
              <a:pPr/>
              <a:t>7/27/18</a:t>
            </a:fld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99E8FBED-B055-2A4A-8E32-9CB6B48C25B3}"/>
              </a:ext>
            </a:extLst>
          </p:cNvPr>
          <p:cNvSpPr txBox="1">
            <a:spLocks/>
          </p:cNvSpPr>
          <p:nvPr userDrawn="1"/>
        </p:nvSpPr>
        <p:spPr>
          <a:xfrm>
            <a:off x="581192" y="6387916"/>
            <a:ext cx="48705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 cap="all">
                <a:solidFill>
                  <a:schemeClr val="accent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Copyright 2018, FLL TUTORIALS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AA884034-3EBB-704E-AFCD-9611BBBEBA37}"/>
              </a:ext>
            </a:extLst>
          </p:cNvPr>
          <p:cNvSpPr txBox="1">
            <a:spLocks/>
          </p:cNvSpPr>
          <p:nvPr userDrawn="1"/>
        </p:nvSpPr>
        <p:spPr>
          <a:xfrm>
            <a:off x="7800476" y="6392242"/>
            <a:ext cx="770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580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2" y="2228002"/>
            <a:ext cx="389952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2" y="2228003"/>
            <a:ext cx="390766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563BBA33-2247-AD48-9F46-2405C526DA6D}" type="datetime1">
              <a:rPr lang="en-US" smtClean="0"/>
              <a:t>7/27/18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2018, FLL TUTORIALS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719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E37A0713-6670-4846-B21D-7F90CC5860BF}" type="datetime1">
              <a:rPr lang="en-US" smtClean="0"/>
              <a:t>7/27/18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2018, FLL TUTORIALS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982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88384E45-FBC5-2346-A08F-1A14F8C36C36}" type="datetime1">
              <a:rPr lang="en-US" smtClean="0"/>
              <a:t>7/27/18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2018, FLL TUTORIALS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393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6D5F60BB-B093-6E49-ADE2-76E74B470241}" type="datetime1">
              <a:rPr lang="en-US" smtClean="0"/>
              <a:t>7/27/18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2018, FLL TUTORIALS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727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FF1ADD0-D4FD-DD4A-A91F-CB1DE51F1067}" type="datetime1">
              <a:rPr lang="en-US" smtClean="0"/>
              <a:t>7/27/18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2018, FLL TUTORIALS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877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D68A31B4-C704-6440-BAE0-040CF791BCD6}" type="datetime1">
              <a:rPr lang="en-US" smtClean="0"/>
              <a:t>7/27/18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2018, FLL TUTORIALS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649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228003"/>
            <a:ext cx="7989752" cy="3630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8091" y="441325"/>
            <a:ext cx="2719909" cy="10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5976001" y="441325"/>
            <a:ext cx="2710800" cy="108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216601" y="441325"/>
            <a:ext cx="2710800" cy="10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0AAE8D72-8133-BD4C-9ABB-B6CCBBAC2C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59327" y="639224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Last Edit</a:t>
            </a:r>
            <a:r>
              <a:rPr lang="en-US"/>
              <a:t>: </a:t>
            </a:r>
            <a:fld id="{4AFB4AE6-904B-214F-A9B0-C8A74DB14B36}" type="datetime1">
              <a:rPr lang="en-US" smtClean="0"/>
              <a:t>7/27/18</a:t>
            </a:fld>
            <a:endParaRPr lang="en-US" dirty="0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CAB9BFBD-8489-AA40-9E3F-B3F63A8BD5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1192" y="6387916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Copyright 2018, FLL TUTORIALS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B04709EF-0344-434E-8D31-15D41ADEE4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00476" y="6392242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456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www.flltutorials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tif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flltutorials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tif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4C8D1-16D7-AC48-8FF7-4AF4CC152D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DEVELOPING A TEAM IDENTITY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61BC93-F90C-8A4F-A719-10187FF932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2" y="5161024"/>
            <a:ext cx="7989752" cy="590321"/>
          </a:xfrm>
          <a:ln>
            <a:noFill/>
          </a:ln>
        </p:spPr>
        <p:txBody>
          <a:bodyPr/>
          <a:lstStyle/>
          <a:p>
            <a:r>
              <a:rPr lang="en-US" dirty="0"/>
              <a:t>PRETTY SMART POWER GIRLS</a:t>
            </a:r>
          </a:p>
        </p:txBody>
      </p:sp>
    </p:spTree>
    <p:extLst>
      <p:ext uri="{BB962C8B-B14F-4D97-AF65-F5344CB8AC3E}">
        <p14:creationId xmlns:p14="http://schemas.microsoft.com/office/powerpoint/2010/main" val="892384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63FDB-F94A-1A43-9387-A54299487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CHEERS</a:t>
            </a:r>
          </a:p>
        </p:txBody>
      </p:sp>
      <p:sp>
        <p:nvSpPr>
          <p:cNvPr id="7" name="Tijdelijke aanduiding voor inhoud 6">
            <a:extLst>
              <a:ext uri="{FF2B5EF4-FFF2-40B4-BE49-F238E27FC236}">
                <a16:creationId xmlns:a16="http://schemas.microsoft.com/office/drawing/2014/main" id="{DB485CE4-028F-B543-98AA-2A5CCA91F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Having</a:t>
            </a:r>
            <a:r>
              <a:rPr lang="nl-NL" dirty="0"/>
              <a:t> a </a:t>
            </a:r>
            <a:r>
              <a:rPr lang="nl-NL" dirty="0" err="1"/>
              <a:t>cheer</a:t>
            </a:r>
            <a:r>
              <a:rPr lang="nl-NL" dirty="0"/>
              <a:t>, yell or a song </a:t>
            </a:r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define</a:t>
            </a:r>
            <a:r>
              <a:rPr lang="nl-NL" dirty="0"/>
              <a:t> </a:t>
            </a:r>
            <a:r>
              <a:rPr lang="nl-NL" dirty="0" err="1"/>
              <a:t>you</a:t>
            </a:r>
            <a:r>
              <a:rPr lang="nl-NL" dirty="0"/>
              <a:t> as a team.</a:t>
            </a:r>
          </a:p>
          <a:p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your</a:t>
            </a:r>
            <a:r>
              <a:rPr lang="nl-NL" dirty="0"/>
              <a:t> </a:t>
            </a:r>
            <a:r>
              <a:rPr lang="nl-NL" dirty="0" err="1"/>
              <a:t>identity</a:t>
            </a:r>
            <a:r>
              <a:rPr lang="nl-NL" dirty="0"/>
              <a:t> </a:t>
            </a:r>
            <a:r>
              <a:rPr lang="nl-NL" dirty="0" err="1"/>
              <a:t>by</a:t>
            </a:r>
            <a:r>
              <a:rPr lang="nl-NL" dirty="0"/>
              <a:t> </a:t>
            </a:r>
            <a:r>
              <a:rPr lang="nl-NL" dirty="0" err="1"/>
              <a:t>creating</a:t>
            </a:r>
            <a:r>
              <a:rPr lang="nl-NL" dirty="0"/>
              <a:t> a yell or </a:t>
            </a:r>
            <a:r>
              <a:rPr lang="nl-NL" dirty="0" err="1"/>
              <a:t>cheer</a:t>
            </a:r>
            <a:r>
              <a:rPr lang="nl-NL" dirty="0"/>
              <a:t> </a:t>
            </a:r>
            <a:r>
              <a:rPr lang="nl-NL" dirty="0" err="1"/>
              <a:t>that</a:t>
            </a:r>
            <a:r>
              <a:rPr lang="nl-NL" dirty="0"/>
              <a:t> is </a:t>
            </a:r>
            <a:r>
              <a:rPr lang="nl-NL" dirty="0" err="1"/>
              <a:t>unique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enhances</a:t>
            </a:r>
            <a:r>
              <a:rPr lang="nl-NL" dirty="0"/>
              <a:t> </a:t>
            </a:r>
            <a:r>
              <a:rPr lang="nl-NL" dirty="0" err="1"/>
              <a:t>your</a:t>
            </a:r>
            <a:r>
              <a:rPr lang="nl-NL" dirty="0"/>
              <a:t> team </a:t>
            </a:r>
            <a:r>
              <a:rPr lang="nl-NL" dirty="0" err="1"/>
              <a:t>presence</a:t>
            </a:r>
            <a:r>
              <a:rPr lang="nl-NL" dirty="0"/>
              <a:t>.</a:t>
            </a:r>
          </a:p>
          <a:p>
            <a:r>
              <a:rPr lang="nl-NL" dirty="0" err="1"/>
              <a:t>Maybe</a:t>
            </a:r>
            <a:r>
              <a:rPr lang="nl-NL" dirty="0"/>
              <a:t> </a:t>
            </a:r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can</a:t>
            </a:r>
            <a:r>
              <a:rPr lang="nl-NL" dirty="0"/>
              <a:t> even </a:t>
            </a:r>
            <a:r>
              <a:rPr lang="nl-NL" dirty="0" err="1"/>
              <a:t>add</a:t>
            </a:r>
            <a:r>
              <a:rPr lang="nl-NL" dirty="0"/>
              <a:t> dance moves!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AF98D3-4025-7A4A-B2EC-30C30724B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Last Edit: </a:t>
            </a:r>
            <a:fld id="{720B0A29-EE36-AA4C-B913-76D95CADEC11}" type="datetime1">
              <a:rPr lang="en-US" smtClean="0"/>
              <a:t>7/27/18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D7F4DF-6770-3144-99D6-899E13468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2018, FLL TUTORIALS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CD4909-4045-2E4C-98A9-8FC481344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8785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B3D241-79E0-5B4C-8662-F1B0DC50A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Flags</a:t>
            </a:r>
            <a:r>
              <a:rPr lang="nl-NL" dirty="0"/>
              <a:t>, Banners, </a:t>
            </a:r>
            <a:r>
              <a:rPr lang="nl-NL" dirty="0" err="1"/>
              <a:t>Mascots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8EAC2F3-F251-3B4A-89E7-5D17B4FABE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92" y="1505583"/>
            <a:ext cx="4727223" cy="4353215"/>
          </a:xfrm>
        </p:spPr>
        <p:txBody>
          <a:bodyPr/>
          <a:lstStyle/>
          <a:p>
            <a:r>
              <a:rPr lang="nl-NL" dirty="0" err="1"/>
              <a:t>Flags</a:t>
            </a:r>
            <a:r>
              <a:rPr lang="nl-NL" dirty="0"/>
              <a:t> are a </a:t>
            </a:r>
            <a:r>
              <a:rPr lang="nl-NL" dirty="0" err="1"/>
              <a:t>good</a:t>
            </a:r>
            <a:r>
              <a:rPr lang="nl-NL" dirty="0"/>
              <a:t> way </a:t>
            </a:r>
            <a:r>
              <a:rPr lang="nl-NL" dirty="0" err="1"/>
              <a:t>to</a:t>
            </a:r>
            <a:r>
              <a:rPr lang="nl-NL" dirty="0"/>
              <a:t> show </a:t>
            </a:r>
            <a:r>
              <a:rPr lang="nl-NL" dirty="0" err="1"/>
              <a:t>where</a:t>
            </a:r>
            <a:r>
              <a:rPr lang="nl-NL" dirty="0"/>
              <a:t> </a:t>
            </a:r>
            <a:r>
              <a:rPr lang="nl-NL" dirty="0" err="1"/>
              <a:t>you</a:t>
            </a:r>
            <a:r>
              <a:rPr lang="nl-NL" dirty="0"/>
              <a:t> are </a:t>
            </a:r>
            <a:r>
              <a:rPr lang="nl-NL" dirty="0" err="1"/>
              <a:t>from</a:t>
            </a:r>
            <a:r>
              <a:rPr lang="nl-NL" dirty="0"/>
              <a:t>. (Country, state, </a:t>
            </a:r>
            <a:r>
              <a:rPr lang="nl-NL" dirty="0" err="1"/>
              <a:t>city</a:t>
            </a:r>
            <a:r>
              <a:rPr lang="nl-NL" dirty="0"/>
              <a:t>, or school)</a:t>
            </a:r>
          </a:p>
          <a:p>
            <a:r>
              <a:rPr lang="nl-NL" dirty="0"/>
              <a:t>Banners</a:t>
            </a:r>
          </a:p>
          <a:p>
            <a:r>
              <a:rPr lang="nl-NL" dirty="0" err="1"/>
              <a:t>Mascots</a:t>
            </a:r>
            <a:endParaRPr lang="nl-NL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EBD7C55-EA84-D143-AC79-0157ABCD1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Last Edit: </a:t>
            </a:r>
            <a:fld id="{720B0A29-EE36-AA4C-B913-76D95CADEC11}" type="datetime1">
              <a:rPr lang="en-US" smtClean="0"/>
              <a:t>7/27/18</a:t>
            </a:fld>
            <a:endParaRPr lang="en-US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9E2B606-17DC-064A-90E6-9EF02EC5D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2018, FLL TUTORIALS</a:t>
            </a:r>
            <a:endParaRPr lang="en-US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E031376-F983-E04A-8CAD-F91658741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12" name="Afbeelding 11">
            <a:extLst>
              <a:ext uri="{FF2B5EF4-FFF2-40B4-BE49-F238E27FC236}">
                <a16:creationId xmlns:a16="http://schemas.microsoft.com/office/drawing/2014/main" id="{ACCFCA62-6C4A-554F-A693-7B37BC68739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40344" y="1813389"/>
            <a:ext cx="3530600" cy="2654300"/>
          </a:xfrm>
          <a:prstGeom prst="rect">
            <a:avLst/>
          </a:prstGeom>
        </p:spPr>
      </p:pic>
      <p:sp>
        <p:nvSpPr>
          <p:cNvPr id="13" name="Tekstvak 12">
            <a:extLst>
              <a:ext uri="{FF2B5EF4-FFF2-40B4-BE49-F238E27FC236}">
                <a16:creationId xmlns:a16="http://schemas.microsoft.com/office/drawing/2014/main" id="{A2339E88-D53E-A146-87AC-6182656A3AD0}"/>
              </a:ext>
            </a:extLst>
          </p:cNvPr>
          <p:cNvSpPr txBox="1"/>
          <p:nvPr/>
        </p:nvSpPr>
        <p:spPr>
          <a:xfrm>
            <a:off x="5965284" y="4467689"/>
            <a:ext cx="1815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i="1" dirty="0"/>
              <a:t>Photo: Dutch Delta</a:t>
            </a:r>
          </a:p>
        </p:txBody>
      </p:sp>
    </p:spTree>
    <p:extLst>
      <p:ext uri="{BB962C8B-B14F-4D97-AF65-F5344CB8AC3E}">
        <p14:creationId xmlns:p14="http://schemas.microsoft.com/office/powerpoint/2010/main" val="17711485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>
            <a:extLst>
              <a:ext uri="{FF2B5EF4-FFF2-40B4-BE49-F238E27FC236}">
                <a16:creationId xmlns:a16="http://schemas.microsoft.com/office/drawing/2014/main" id="{9D4D60FB-E3CB-484F-8B1B-283E945FBCF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45100" y="2221690"/>
            <a:ext cx="3898900" cy="2921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371FB736-EE0F-4642-8F00-16FA733C4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Social</a:t>
            </a:r>
            <a:r>
              <a:rPr lang="nl-NL" dirty="0"/>
              <a:t> media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864C861-D72F-0C4F-947A-E344647E8A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92" y="1505583"/>
            <a:ext cx="5003685" cy="4353215"/>
          </a:xfrm>
        </p:spPr>
        <p:txBody>
          <a:bodyPr/>
          <a:lstStyle/>
          <a:p>
            <a:r>
              <a:rPr lang="nl-NL" sz="2400" dirty="0" err="1"/>
              <a:t>Also</a:t>
            </a:r>
            <a:r>
              <a:rPr lang="nl-NL" sz="2400" dirty="0"/>
              <a:t> </a:t>
            </a:r>
            <a:r>
              <a:rPr lang="nl-NL" sz="2400" dirty="0" err="1"/>
              <a:t>very</a:t>
            </a:r>
            <a:r>
              <a:rPr lang="nl-NL" sz="2400" dirty="0"/>
              <a:t> important </a:t>
            </a:r>
            <a:r>
              <a:rPr lang="nl-NL" sz="2400" dirty="0" err="1"/>
              <a:t>for</a:t>
            </a:r>
            <a:r>
              <a:rPr lang="nl-NL" sz="2400" dirty="0"/>
              <a:t> </a:t>
            </a:r>
            <a:r>
              <a:rPr lang="nl-NL" sz="2400" dirty="0" err="1"/>
              <a:t>establishing</a:t>
            </a:r>
            <a:r>
              <a:rPr lang="nl-NL" sz="2400" dirty="0"/>
              <a:t> </a:t>
            </a:r>
            <a:r>
              <a:rPr lang="nl-NL" sz="2400" dirty="0" err="1"/>
              <a:t>an</a:t>
            </a:r>
            <a:r>
              <a:rPr lang="nl-NL" sz="2400" dirty="0"/>
              <a:t> </a:t>
            </a:r>
            <a:r>
              <a:rPr lang="nl-NL" sz="2400" dirty="0" err="1"/>
              <a:t>identity</a:t>
            </a:r>
            <a:r>
              <a:rPr lang="nl-NL" sz="2400" dirty="0"/>
              <a:t>: online </a:t>
            </a:r>
            <a:r>
              <a:rPr lang="nl-NL" sz="2400" dirty="0" err="1"/>
              <a:t>presence</a:t>
            </a:r>
            <a:r>
              <a:rPr lang="nl-NL" sz="2400" dirty="0"/>
              <a:t>!</a:t>
            </a:r>
          </a:p>
          <a:p>
            <a:r>
              <a:rPr lang="nl-NL" sz="2400" dirty="0"/>
              <a:t>Facebook, website, </a:t>
            </a:r>
            <a:r>
              <a:rPr lang="nl-NL" sz="2400" dirty="0" err="1"/>
              <a:t>instagram</a:t>
            </a:r>
            <a:r>
              <a:rPr lang="nl-NL" sz="2400" dirty="0"/>
              <a:t>, twitter, </a:t>
            </a:r>
            <a:r>
              <a:rPr lang="nl-NL" sz="2400" dirty="0" err="1"/>
              <a:t>youtube</a:t>
            </a:r>
            <a:r>
              <a:rPr lang="nl-NL" sz="2400" dirty="0"/>
              <a:t>,…</a:t>
            </a:r>
          </a:p>
          <a:p>
            <a:r>
              <a:rPr lang="nl-NL" sz="2400" dirty="0"/>
              <a:t>Talk </a:t>
            </a:r>
            <a:r>
              <a:rPr lang="nl-NL" sz="2400" dirty="0" err="1"/>
              <a:t>about</a:t>
            </a:r>
            <a:r>
              <a:rPr lang="nl-NL" sz="2400" dirty="0"/>
              <a:t> </a:t>
            </a:r>
            <a:r>
              <a:rPr lang="nl-NL" sz="2400" dirty="0" err="1"/>
              <a:t>your</a:t>
            </a:r>
            <a:r>
              <a:rPr lang="nl-NL" sz="2400" dirty="0"/>
              <a:t> team, </a:t>
            </a:r>
            <a:r>
              <a:rPr lang="nl-NL" sz="2400" dirty="0" err="1"/>
              <a:t>your</a:t>
            </a:r>
            <a:r>
              <a:rPr lang="nl-NL" sz="2400" dirty="0"/>
              <a:t> goals </a:t>
            </a:r>
            <a:r>
              <a:rPr lang="nl-NL" sz="2400" dirty="0" err="1"/>
              <a:t>and</a:t>
            </a:r>
            <a:r>
              <a:rPr lang="nl-NL" sz="2400" dirty="0"/>
              <a:t> </a:t>
            </a:r>
            <a:r>
              <a:rPr lang="nl-NL" sz="2400" dirty="0" err="1"/>
              <a:t>dreams</a:t>
            </a:r>
            <a:r>
              <a:rPr lang="nl-NL" sz="2400" dirty="0"/>
              <a:t>, </a:t>
            </a:r>
            <a:r>
              <a:rPr lang="nl-NL" sz="2400" dirty="0" err="1"/>
              <a:t>the</a:t>
            </a:r>
            <a:r>
              <a:rPr lang="nl-NL" sz="2400" dirty="0"/>
              <a:t> team members, </a:t>
            </a:r>
            <a:r>
              <a:rPr lang="nl-NL" sz="2400" dirty="0" err="1"/>
              <a:t>your</a:t>
            </a:r>
            <a:r>
              <a:rPr lang="nl-NL" sz="2400" dirty="0"/>
              <a:t> project, </a:t>
            </a:r>
            <a:r>
              <a:rPr lang="nl-NL" sz="2400" dirty="0" err="1"/>
              <a:t>and</a:t>
            </a:r>
            <a:r>
              <a:rPr lang="nl-NL" sz="2400" dirty="0"/>
              <a:t> </a:t>
            </a:r>
            <a:r>
              <a:rPr lang="nl-NL" sz="2400" dirty="0" err="1"/>
              <a:t>any</a:t>
            </a:r>
            <a:r>
              <a:rPr lang="nl-NL" sz="2400" dirty="0"/>
              <a:t> </a:t>
            </a:r>
            <a:r>
              <a:rPr lang="nl-NL" sz="2400" dirty="0" err="1"/>
              <a:t>other</a:t>
            </a:r>
            <a:r>
              <a:rPr lang="nl-NL" sz="2400" dirty="0"/>
              <a:t> </a:t>
            </a:r>
            <a:r>
              <a:rPr lang="nl-NL" sz="2400" dirty="0" err="1"/>
              <a:t>amazing</a:t>
            </a:r>
            <a:r>
              <a:rPr lang="nl-NL" sz="2400" dirty="0"/>
              <a:t> </a:t>
            </a:r>
            <a:r>
              <a:rPr lang="nl-NL" sz="2400" dirty="0" err="1"/>
              <a:t>findings</a:t>
            </a:r>
            <a:endParaRPr lang="nl-NL" sz="2400" dirty="0"/>
          </a:p>
          <a:p>
            <a:r>
              <a:rPr lang="nl-NL" sz="2400" dirty="0" err="1"/>
              <a:t>Use</a:t>
            </a:r>
            <a:r>
              <a:rPr lang="nl-NL" sz="2400" dirty="0"/>
              <a:t> these </a:t>
            </a:r>
            <a:r>
              <a:rPr lang="nl-NL" sz="2400" dirty="0" err="1"/>
              <a:t>social</a:t>
            </a:r>
            <a:r>
              <a:rPr lang="nl-NL" sz="2400" dirty="0"/>
              <a:t> media sites </a:t>
            </a:r>
            <a:r>
              <a:rPr lang="nl-NL" sz="2400" dirty="0" err="1"/>
              <a:t>to</a:t>
            </a:r>
            <a:r>
              <a:rPr lang="nl-NL" sz="2400" dirty="0"/>
              <a:t> share </a:t>
            </a:r>
            <a:r>
              <a:rPr lang="nl-NL" sz="2400" dirty="0" err="1"/>
              <a:t>and</a:t>
            </a:r>
            <a:r>
              <a:rPr lang="nl-NL" sz="2400" dirty="0"/>
              <a:t> </a:t>
            </a:r>
            <a:r>
              <a:rPr lang="nl-NL" sz="2400" dirty="0" err="1"/>
              <a:t>inspire</a:t>
            </a:r>
            <a:r>
              <a:rPr lang="nl-NL" sz="2400" dirty="0"/>
              <a:t>!</a:t>
            </a:r>
          </a:p>
          <a:p>
            <a:endParaRPr lang="nl-NL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887D07D-A831-D445-9EAC-4F050FFD7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Last Edit: </a:t>
            </a:r>
            <a:fld id="{720B0A29-EE36-AA4C-B913-76D95CADEC11}" type="datetime1">
              <a:rPr lang="en-US" smtClean="0"/>
              <a:t>7/27/18</a:t>
            </a:fld>
            <a:endParaRPr lang="en-US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E53CC4F-827D-E24E-BCB6-72ED57293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2018, FLL TUTORIALS</a:t>
            </a:r>
            <a:endParaRPr lang="en-US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9E64DB9-D3B6-8D41-BBE4-960F174BC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0895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C87164-5997-9041-898E-88CCDEF78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TIP: Be </a:t>
            </a:r>
            <a:r>
              <a:rPr lang="nl-NL" dirty="0" err="1"/>
              <a:t>authentic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BB651D4-00D0-AD47-BBD1-9044A77D9E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92" y="1505583"/>
            <a:ext cx="8222572" cy="4353215"/>
          </a:xfrm>
        </p:spPr>
        <p:txBody>
          <a:bodyPr>
            <a:normAutofit/>
          </a:bodyPr>
          <a:lstStyle/>
          <a:p>
            <a:r>
              <a:rPr lang="nl-NL" sz="2400" b="1" dirty="0"/>
              <a:t>No matter </a:t>
            </a:r>
            <a:r>
              <a:rPr lang="nl-NL" sz="2400" b="1" dirty="0" err="1"/>
              <a:t>what</a:t>
            </a:r>
            <a:r>
              <a:rPr lang="nl-NL" sz="2400" b="1" dirty="0"/>
              <a:t> </a:t>
            </a:r>
            <a:r>
              <a:rPr lang="nl-NL" sz="2400" b="1" dirty="0" err="1"/>
              <a:t>identity</a:t>
            </a:r>
            <a:r>
              <a:rPr lang="nl-NL" sz="2400" b="1" dirty="0"/>
              <a:t> </a:t>
            </a:r>
            <a:r>
              <a:rPr lang="nl-NL" sz="2400" b="1" dirty="0" err="1"/>
              <a:t>you</a:t>
            </a:r>
            <a:r>
              <a:rPr lang="nl-NL" sz="2400" b="1" dirty="0"/>
              <a:t> have or want </a:t>
            </a:r>
            <a:r>
              <a:rPr lang="nl-NL" sz="2400" b="1" dirty="0" err="1"/>
              <a:t>to</a:t>
            </a:r>
            <a:r>
              <a:rPr lang="nl-NL" sz="2400" b="1" dirty="0"/>
              <a:t> </a:t>
            </a:r>
            <a:r>
              <a:rPr lang="nl-NL" sz="2400" b="1" dirty="0" err="1"/>
              <a:t>create</a:t>
            </a:r>
            <a:r>
              <a:rPr lang="nl-NL" sz="2400" b="1" dirty="0"/>
              <a:t>, </a:t>
            </a:r>
            <a:r>
              <a:rPr lang="nl-NL" sz="2400" b="1" dirty="0" err="1"/>
              <a:t>always</a:t>
            </a:r>
            <a:r>
              <a:rPr lang="nl-NL" sz="2400" b="1" dirty="0"/>
              <a:t> </a:t>
            </a:r>
            <a:r>
              <a:rPr lang="nl-NL" sz="2400" b="1" dirty="0" err="1"/>
              <a:t>be</a:t>
            </a:r>
            <a:r>
              <a:rPr lang="nl-NL" sz="2400" b="1" dirty="0"/>
              <a:t> </a:t>
            </a:r>
            <a:r>
              <a:rPr lang="nl-NL" sz="2400" b="1" dirty="0" err="1"/>
              <a:t>authentic</a:t>
            </a:r>
            <a:r>
              <a:rPr lang="nl-NL" sz="2400" b="1" dirty="0"/>
              <a:t>, </a:t>
            </a:r>
            <a:r>
              <a:rPr lang="nl-NL" sz="2400" b="1" dirty="0" err="1"/>
              <a:t>be</a:t>
            </a:r>
            <a:r>
              <a:rPr lang="nl-NL" sz="2400" b="1" dirty="0"/>
              <a:t> </a:t>
            </a:r>
            <a:r>
              <a:rPr lang="nl-NL" sz="2400" b="1" dirty="0" err="1"/>
              <a:t>true</a:t>
            </a:r>
            <a:r>
              <a:rPr lang="nl-NL" sz="2400" b="1" dirty="0"/>
              <a:t> </a:t>
            </a:r>
            <a:r>
              <a:rPr lang="nl-NL" sz="2400" b="1" dirty="0" err="1"/>
              <a:t>to</a:t>
            </a:r>
            <a:r>
              <a:rPr lang="nl-NL" sz="2400" b="1" dirty="0"/>
              <a:t> </a:t>
            </a:r>
            <a:r>
              <a:rPr lang="nl-NL" sz="2400" b="1" dirty="0" err="1"/>
              <a:t>who</a:t>
            </a:r>
            <a:r>
              <a:rPr lang="nl-NL" sz="2400" b="1" dirty="0"/>
              <a:t> </a:t>
            </a:r>
            <a:r>
              <a:rPr lang="nl-NL" sz="2400" b="1" dirty="0" err="1"/>
              <a:t>you</a:t>
            </a:r>
            <a:r>
              <a:rPr lang="nl-NL" sz="2400" b="1" dirty="0"/>
              <a:t> are as a team. </a:t>
            </a:r>
          </a:p>
          <a:p>
            <a:pPr lvl="1"/>
            <a:r>
              <a:rPr lang="nl-NL" sz="2000" dirty="0"/>
              <a:t>For </a:t>
            </a:r>
            <a:r>
              <a:rPr lang="nl-NL" sz="2000" dirty="0" err="1"/>
              <a:t>example</a:t>
            </a:r>
            <a:r>
              <a:rPr lang="nl-NL" sz="2000" dirty="0"/>
              <a:t>, </a:t>
            </a:r>
            <a:r>
              <a:rPr lang="nl-NL" sz="2000" dirty="0" err="1"/>
              <a:t>if</a:t>
            </a:r>
            <a:r>
              <a:rPr lang="nl-NL" sz="2000" dirty="0"/>
              <a:t> </a:t>
            </a:r>
            <a:r>
              <a:rPr lang="nl-NL" sz="2000" dirty="0" err="1"/>
              <a:t>you</a:t>
            </a:r>
            <a:r>
              <a:rPr lang="nl-NL" sz="2000" dirty="0"/>
              <a:t> are </a:t>
            </a:r>
            <a:r>
              <a:rPr lang="nl-NL" sz="2000" dirty="0" err="1"/>
              <a:t>all</a:t>
            </a:r>
            <a:r>
              <a:rPr lang="nl-NL" sz="2000" dirty="0"/>
              <a:t> </a:t>
            </a:r>
            <a:r>
              <a:rPr lang="nl-NL" sz="2000" dirty="0" err="1"/>
              <a:t>shy</a:t>
            </a:r>
            <a:r>
              <a:rPr lang="nl-NL" sz="2000" dirty="0"/>
              <a:t> </a:t>
            </a:r>
            <a:r>
              <a:rPr lang="nl-NL" sz="2000" dirty="0" err="1"/>
              <a:t>kids</a:t>
            </a:r>
            <a:r>
              <a:rPr lang="nl-NL" sz="2000" dirty="0"/>
              <a:t>, </a:t>
            </a:r>
            <a:r>
              <a:rPr lang="nl-NL" sz="2000" dirty="0" err="1"/>
              <a:t>don’t</a:t>
            </a:r>
            <a:r>
              <a:rPr lang="nl-NL" sz="2000" dirty="0"/>
              <a:t> </a:t>
            </a:r>
            <a:r>
              <a:rPr lang="nl-NL" sz="2000" dirty="0" err="1"/>
              <a:t>create</a:t>
            </a:r>
            <a:r>
              <a:rPr lang="nl-NL" sz="2000" dirty="0"/>
              <a:t> </a:t>
            </a:r>
            <a:r>
              <a:rPr lang="nl-NL" sz="2000" dirty="0" err="1"/>
              <a:t>an</a:t>
            </a:r>
            <a:r>
              <a:rPr lang="nl-NL" sz="2000" dirty="0"/>
              <a:t> image </a:t>
            </a:r>
            <a:r>
              <a:rPr lang="nl-NL" sz="2000" dirty="0" err="1"/>
              <a:t>that</a:t>
            </a:r>
            <a:r>
              <a:rPr lang="nl-NL" sz="2000" dirty="0"/>
              <a:t> </a:t>
            </a:r>
            <a:r>
              <a:rPr lang="nl-NL" sz="2000" dirty="0" err="1"/>
              <a:t>you</a:t>
            </a:r>
            <a:r>
              <a:rPr lang="nl-NL" sz="2000" dirty="0"/>
              <a:t> are </a:t>
            </a:r>
            <a:r>
              <a:rPr lang="nl-NL" sz="2000" dirty="0" err="1"/>
              <a:t>extroverted</a:t>
            </a:r>
            <a:r>
              <a:rPr lang="nl-NL" sz="2000" dirty="0"/>
              <a:t> party </a:t>
            </a:r>
            <a:r>
              <a:rPr lang="nl-NL" sz="2000" dirty="0" err="1"/>
              <a:t>people</a:t>
            </a:r>
            <a:r>
              <a:rPr lang="nl-NL" sz="2000" dirty="0"/>
              <a:t>.  Or </a:t>
            </a:r>
            <a:r>
              <a:rPr lang="nl-NL" sz="2000" dirty="0" err="1"/>
              <a:t>if</a:t>
            </a:r>
            <a:r>
              <a:rPr lang="nl-NL" sz="2000" dirty="0"/>
              <a:t> </a:t>
            </a:r>
            <a:r>
              <a:rPr lang="nl-NL" sz="2000" dirty="0" err="1"/>
              <a:t>you</a:t>
            </a:r>
            <a:r>
              <a:rPr lang="nl-NL" sz="2000" dirty="0"/>
              <a:t> are </a:t>
            </a:r>
            <a:r>
              <a:rPr lang="nl-NL" sz="2000" dirty="0" err="1"/>
              <a:t>cheery</a:t>
            </a:r>
            <a:r>
              <a:rPr lang="nl-NL" sz="2000" dirty="0"/>
              <a:t> </a:t>
            </a:r>
            <a:r>
              <a:rPr lang="nl-NL" sz="2000" dirty="0" err="1"/>
              <a:t>bouncy</a:t>
            </a:r>
            <a:r>
              <a:rPr lang="nl-NL" sz="2000" dirty="0"/>
              <a:t> </a:t>
            </a:r>
            <a:r>
              <a:rPr lang="nl-NL" sz="2000" dirty="0" err="1"/>
              <a:t>kids</a:t>
            </a:r>
            <a:r>
              <a:rPr lang="nl-NL" sz="2000" dirty="0"/>
              <a:t>, </a:t>
            </a:r>
            <a:r>
              <a:rPr lang="nl-NL" sz="2000" dirty="0" err="1"/>
              <a:t>don’t</a:t>
            </a:r>
            <a:r>
              <a:rPr lang="nl-NL" sz="2000" dirty="0"/>
              <a:t> </a:t>
            </a:r>
            <a:r>
              <a:rPr lang="nl-NL" sz="2000" dirty="0" err="1"/>
              <a:t>try</a:t>
            </a:r>
            <a:r>
              <a:rPr lang="nl-NL" sz="2000" dirty="0"/>
              <a:t> </a:t>
            </a:r>
            <a:r>
              <a:rPr lang="nl-NL" sz="2000" dirty="0" err="1"/>
              <a:t>the</a:t>
            </a:r>
            <a:r>
              <a:rPr lang="nl-NL" sz="2000" dirty="0"/>
              <a:t> “professional” look.  Do </a:t>
            </a:r>
            <a:r>
              <a:rPr lang="nl-NL" sz="2000" dirty="0" err="1"/>
              <a:t>what</a:t>
            </a:r>
            <a:r>
              <a:rPr lang="nl-NL" sz="2000" dirty="0"/>
              <a:t> </a:t>
            </a:r>
            <a:r>
              <a:rPr lang="nl-NL" sz="2000" dirty="0" err="1"/>
              <a:t>makes</a:t>
            </a:r>
            <a:r>
              <a:rPr lang="nl-NL" sz="2000" dirty="0"/>
              <a:t> </a:t>
            </a:r>
            <a:r>
              <a:rPr lang="nl-NL" sz="2000" b="1" i="1" u="sng" dirty="0" err="1"/>
              <a:t>you</a:t>
            </a:r>
            <a:r>
              <a:rPr lang="nl-NL" sz="2000" dirty="0"/>
              <a:t> happy!</a:t>
            </a:r>
            <a:endParaRPr lang="nl-NL" sz="2400" dirty="0"/>
          </a:p>
          <a:p>
            <a:r>
              <a:rPr lang="nl-NL" sz="2400" b="1" dirty="0" err="1"/>
              <a:t>Don’t</a:t>
            </a:r>
            <a:r>
              <a:rPr lang="nl-NL" sz="2400" b="1" dirty="0"/>
              <a:t> copy </a:t>
            </a:r>
            <a:r>
              <a:rPr lang="nl-NL" sz="2400" b="1" dirty="0" err="1"/>
              <a:t>an</a:t>
            </a:r>
            <a:r>
              <a:rPr lang="nl-NL" sz="2400" b="1" dirty="0"/>
              <a:t> </a:t>
            </a:r>
            <a:r>
              <a:rPr lang="nl-NL" sz="2400" b="1" dirty="0" err="1"/>
              <a:t>other</a:t>
            </a:r>
            <a:r>
              <a:rPr lang="nl-NL" sz="2400" b="1" dirty="0"/>
              <a:t> teams’ </a:t>
            </a:r>
            <a:r>
              <a:rPr lang="nl-NL" sz="2400" b="1" dirty="0" err="1"/>
              <a:t>identity</a:t>
            </a:r>
            <a:r>
              <a:rPr lang="nl-NL" sz="2400" b="1" dirty="0"/>
              <a:t> </a:t>
            </a:r>
            <a:r>
              <a:rPr lang="nl-NL" sz="2400" b="1" dirty="0" err="1"/>
              <a:t>just</a:t>
            </a:r>
            <a:r>
              <a:rPr lang="nl-NL" sz="2400" b="1" dirty="0"/>
              <a:t> </a:t>
            </a:r>
            <a:r>
              <a:rPr lang="nl-NL" sz="2400" b="1" dirty="0" err="1"/>
              <a:t>because</a:t>
            </a:r>
            <a:r>
              <a:rPr lang="nl-NL" sz="2400" b="1" dirty="0"/>
              <a:t> </a:t>
            </a:r>
            <a:r>
              <a:rPr lang="nl-NL" sz="2400" b="1" dirty="0" err="1"/>
              <a:t>they</a:t>
            </a:r>
            <a:r>
              <a:rPr lang="nl-NL" sz="2400" b="1" dirty="0"/>
              <a:t> </a:t>
            </a:r>
            <a:r>
              <a:rPr lang="nl-NL" sz="2400" b="1" dirty="0" err="1"/>
              <a:t>seem</a:t>
            </a:r>
            <a:r>
              <a:rPr lang="nl-NL" sz="2400" b="1" dirty="0"/>
              <a:t> </a:t>
            </a:r>
            <a:r>
              <a:rPr lang="nl-NL" sz="2400" b="1" dirty="0" err="1"/>
              <a:t>succesful</a:t>
            </a:r>
            <a:r>
              <a:rPr lang="nl-NL" sz="2400" dirty="0"/>
              <a:t>. It </a:t>
            </a:r>
            <a:r>
              <a:rPr lang="nl-NL" sz="2400" dirty="0" err="1"/>
              <a:t>probably</a:t>
            </a:r>
            <a:r>
              <a:rPr lang="nl-NL" sz="2400" dirty="0"/>
              <a:t> </a:t>
            </a:r>
            <a:r>
              <a:rPr lang="nl-NL" sz="2400" dirty="0" err="1"/>
              <a:t>won’t</a:t>
            </a:r>
            <a:r>
              <a:rPr lang="nl-NL" sz="2400" dirty="0"/>
              <a:t> </a:t>
            </a:r>
            <a:r>
              <a:rPr lang="nl-NL" sz="2400" dirty="0" err="1"/>
              <a:t>work</a:t>
            </a:r>
            <a:r>
              <a:rPr lang="nl-NL" sz="2400" dirty="0"/>
              <a:t> </a:t>
            </a:r>
            <a:r>
              <a:rPr lang="nl-NL" sz="2400" dirty="0" err="1"/>
              <a:t>for</a:t>
            </a:r>
            <a:r>
              <a:rPr lang="nl-NL" sz="2400" dirty="0"/>
              <a:t> </a:t>
            </a:r>
            <a:r>
              <a:rPr lang="nl-NL" sz="2400" dirty="0" err="1"/>
              <a:t>you</a:t>
            </a:r>
            <a:r>
              <a:rPr lang="nl-NL" sz="2400" dirty="0"/>
              <a:t>. See </a:t>
            </a:r>
            <a:r>
              <a:rPr lang="nl-NL" sz="2400" dirty="0" err="1"/>
              <a:t>above</a:t>
            </a:r>
            <a:r>
              <a:rPr lang="nl-NL" sz="2400" dirty="0"/>
              <a:t>.</a:t>
            </a:r>
          </a:p>
          <a:p>
            <a:endParaRPr lang="nl-NL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B03A140-7652-D14D-A7C5-0F53CD9F1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Last Edit: </a:t>
            </a:r>
            <a:fld id="{720B0A29-EE36-AA4C-B913-76D95CADEC11}" type="datetime1">
              <a:rPr lang="en-US" smtClean="0"/>
              <a:t>7/27/18</a:t>
            </a:fld>
            <a:endParaRPr lang="en-US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257D82C-C5EC-C547-98E3-FC383D65D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2018, FLL TUTORIALS</a:t>
            </a:r>
            <a:endParaRPr lang="en-US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920B4C3-D5D8-4645-94DE-DECF99661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7" name="Tijdelijke aanduiding voor inhoud 7">
            <a:extLst>
              <a:ext uri="{FF2B5EF4-FFF2-40B4-BE49-F238E27FC236}">
                <a16:creationId xmlns:a16="http://schemas.microsoft.com/office/drawing/2014/main" id="{29100B9F-68A3-4346-97B6-5E98B66584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4286377"/>
            <a:ext cx="4162350" cy="1922825"/>
          </a:xfrm>
          <a:prstGeom prst="rect">
            <a:avLst/>
          </a:prstGeom>
        </p:spPr>
      </p:pic>
      <p:sp>
        <p:nvSpPr>
          <p:cNvPr id="8" name="Tekstvak 8">
            <a:extLst>
              <a:ext uri="{FF2B5EF4-FFF2-40B4-BE49-F238E27FC236}">
                <a16:creationId xmlns:a16="http://schemas.microsoft.com/office/drawing/2014/main" id="{A14B397B-C8D2-294C-8A00-580546B29B67}"/>
              </a:ext>
            </a:extLst>
          </p:cNvPr>
          <p:cNvSpPr txBox="1"/>
          <p:nvPr/>
        </p:nvSpPr>
        <p:spPr>
          <a:xfrm>
            <a:off x="4791763" y="5273287"/>
            <a:ext cx="3008713" cy="935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i="1" dirty="0" err="1"/>
              <a:t>Pretty</a:t>
            </a:r>
            <a:r>
              <a:rPr lang="nl-NL" i="1" dirty="0"/>
              <a:t> Smart </a:t>
            </a:r>
            <a:r>
              <a:rPr lang="nl-NL" i="1" dirty="0" err="1"/>
              <a:t>supporting</a:t>
            </a:r>
            <a:r>
              <a:rPr lang="nl-NL" i="1" dirty="0"/>
              <a:t> </a:t>
            </a:r>
            <a:r>
              <a:rPr lang="nl-NL" i="1" dirty="0" err="1"/>
              <a:t>the</a:t>
            </a:r>
            <a:r>
              <a:rPr lang="nl-NL" i="1" dirty="0"/>
              <a:t> </a:t>
            </a:r>
            <a:r>
              <a:rPr lang="nl-NL" i="1" dirty="0" err="1"/>
              <a:t>Droids</a:t>
            </a:r>
            <a:r>
              <a:rPr lang="nl-NL" i="1" dirty="0"/>
              <a:t> at 2018 Detroit World Festival</a:t>
            </a:r>
          </a:p>
        </p:txBody>
      </p:sp>
    </p:spTree>
    <p:extLst>
      <p:ext uri="{BB962C8B-B14F-4D97-AF65-F5344CB8AC3E}">
        <p14:creationId xmlns:p14="http://schemas.microsoft.com/office/powerpoint/2010/main" val="39872949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287FC-74AE-5746-AE70-BECD3B0F4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262B1-CB22-9445-B253-B9D11CF032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sz="2800" dirty="0"/>
              <a:t>This lesson was written by Pretty Smart Power Girls (https://</a:t>
            </a:r>
            <a:r>
              <a:rPr lang="en-US" sz="2800" dirty="0" err="1"/>
              <a:t>www.facebook.com</a:t>
            </a:r>
            <a:r>
              <a:rPr lang="en-US" sz="2800" dirty="0"/>
              <a:t>/</a:t>
            </a:r>
            <a:r>
              <a:rPr lang="en-US" sz="2800" dirty="0" err="1"/>
              <a:t>prettysmartfll</a:t>
            </a:r>
            <a:r>
              <a:rPr lang="en-US" sz="2800" dirty="0"/>
              <a:t>/)</a:t>
            </a:r>
          </a:p>
          <a:p>
            <a:r>
              <a:rPr lang="en-US" sz="2800" dirty="0"/>
              <a:t>More lessons for FIRST LEGO League are available at </a:t>
            </a:r>
            <a:r>
              <a:rPr lang="en-US" sz="2800" dirty="0">
                <a:solidFill>
                  <a:srgbClr val="0070C0"/>
                </a:solidFill>
                <a:hlinkClick r:id="rId2"/>
              </a:rPr>
              <a:t>www.flltutorials.com</a:t>
            </a:r>
            <a:endParaRPr lang="en-US" sz="2800" dirty="0">
              <a:solidFill>
                <a:srgbClr val="0070C0"/>
              </a:solidFill>
            </a:endParaRPr>
          </a:p>
          <a:p>
            <a:endParaRPr lang="en-US" sz="2800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5C6760-A8C8-6440-8EEA-724966A6F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Last Edit: </a:t>
            </a:r>
            <a:fld id="{36683BD2-4810-EF43-B5CB-A49746490A3C}" type="datetime1">
              <a:rPr lang="en-US" smtClean="0"/>
              <a:t>7/27/18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F25208-B353-F24A-96BF-1D4A675E3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2018, FLL TUTORIALS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9F0430-4E01-8F48-A58B-C93EB2699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C02C36-3BDD-554D-AAA8-3B1C67A71922}"/>
              </a:ext>
            </a:extLst>
          </p:cNvPr>
          <p:cNvSpPr txBox="1"/>
          <p:nvPr/>
        </p:nvSpPr>
        <p:spPr>
          <a:xfrm>
            <a:off x="572568" y="5047077"/>
            <a:ext cx="79897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hlinkClick r:id="rId3"/>
              </a:rPr>
              <a:t>Creative Commons Attribution-NonCommercial-ShareAlike 4.0 International License</a:t>
            </a:r>
            <a:endParaRPr lang="en-US" sz="24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A001F77-6FF9-7E4D-917B-D94578C36A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6559" y="4035813"/>
            <a:ext cx="2552700" cy="8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79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8B653-36BC-4A49-878B-F5331E1C7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MEET THE TEAM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318136-1ED3-6641-8E66-3A18D08B4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91" y="1505583"/>
            <a:ext cx="4003329" cy="4353215"/>
          </a:xfrm>
        </p:spPr>
        <p:txBody>
          <a:bodyPr>
            <a:normAutofit fontScale="70000" lnSpcReduction="20000"/>
          </a:bodyPr>
          <a:lstStyle/>
          <a:p>
            <a:r>
              <a:rPr lang="nl-NL" dirty="0" err="1"/>
              <a:t>Pretty</a:t>
            </a:r>
            <a:r>
              <a:rPr lang="nl-NL" dirty="0"/>
              <a:t> Smart Power Girls are a team of </a:t>
            </a:r>
            <a:r>
              <a:rPr lang="nl-NL" dirty="0" err="1"/>
              <a:t>friends</a:t>
            </a:r>
            <a:r>
              <a:rPr lang="nl-NL" dirty="0"/>
              <a:t> </a:t>
            </a:r>
            <a:r>
              <a:rPr lang="nl-NL" dirty="0" err="1"/>
              <a:t>from</a:t>
            </a:r>
            <a:r>
              <a:rPr lang="nl-NL" dirty="0"/>
              <a:t> Noordhorn, Groningen, The Netherlands</a:t>
            </a:r>
          </a:p>
          <a:p>
            <a:r>
              <a:rPr lang="nl-NL" dirty="0" err="1"/>
              <a:t>All</a:t>
            </a:r>
            <a:r>
              <a:rPr lang="nl-NL" dirty="0"/>
              <a:t>-girls team</a:t>
            </a:r>
          </a:p>
          <a:p>
            <a:r>
              <a:rPr lang="nl-NL" dirty="0"/>
              <a:t>4th </a:t>
            </a:r>
            <a:r>
              <a:rPr lang="nl-NL" dirty="0" err="1"/>
              <a:t>year</a:t>
            </a:r>
            <a:r>
              <a:rPr lang="nl-NL" dirty="0"/>
              <a:t> in FIRST LEGO League </a:t>
            </a:r>
          </a:p>
          <a:p>
            <a:r>
              <a:rPr lang="nl-NL" dirty="0"/>
              <a:t>2018 </a:t>
            </a:r>
            <a:r>
              <a:rPr lang="nl-NL" dirty="0" err="1"/>
              <a:t>BeNeLux</a:t>
            </a:r>
            <a:r>
              <a:rPr lang="nl-NL" dirty="0"/>
              <a:t> </a:t>
            </a:r>
            <a:r>
              <a:rPr lang="nl-NL" dirty="0" err="1"/>
              <a:t>Champions</a:t>
            </a:r>
            <a:r>
              <a:rPr lang="nl-NL" dirty="0"/>
              <a:t> (Hydro Dynamics)</a:t>
            </a:r>
          </a:p>
          <a:p>
            <a:r>
              <a:rPr lang="nl-NL" dirty="0"/>
              <a:t>FIRST World Festival Detroit, MI 2018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23F20F-FE6C-A342-8FD0-7276B18D2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Last Edit: </a:t>
            </a:r>
            <a:fld id="{720B0A29-EE36-AA4C-B913-76D95CADEC11}" type="datetime1">
              <a:rPr lang="en-US" smtClean="0"/>
              <a:t>7/27/18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F278FA-41B3-F946-8A7C-E0AB9057D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2018, FLL TUTORIALS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2A711C-43E5-C24C-A6A4-A7D957775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7" name="Tijdelijke aanduiding voor inhoud 12">
            <a:extLst>
              <a:ext uri="{FF2B5EF4-FFF2-40B4-BE49-F238E27FC236}">
                <a16:creationId xmlns:a16="http://schemas.microsoft.com/office/drawing/2014/main" id="{7DA69B17-3B7B-7D45-99C9-49692DBB123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72708" y="2217126"/>
            <a:ext cx="3906838" cy="2930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730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DEVELOP A Team IDENTITY?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091" y="1505584"/>
            <a:ext cx="8207535" cy="3228291"/>
          </a:xfrm>
        </p:spPr>
        <p:txBody>
          <a:bodyPr>
            <a:normAutofit fontScale="92500" lnSpcReduction="20000"/>
          </a:bodyPr>
          <a:lstStyle/>
          <a:p>
            <a:r>
              <a:rPr lang="en-US" sz="2200" b="1" dirty="0">
                <a:solidFill>
                  <a:srgbClr val="FF0000"/>
                </a:solidFill>
              </a:rPr>
              <a:t>It helps with team building</a:t>
            </a:r>
            <a:r>
              <a:rPr lang="en-US" sz="2200" dirty="0"/>
              <a:t>:  finding out about your team’s identity also strengthens your team by appealing to a common denominator for all team members.</a:t>
            </a:r>
          </a:p>
          <a:p>
            <a:r>
              <a:rPr lang="en-US" sz="2200" b="1" dirty="0">
                <a:solidFill>
                  <a:srgbClr val="FF0000"/>
                </a:solidFill>
              </a:rPr>
              <a:t>It helps with team recognition</a:t>
            </a:r>
            <a:r>
              <a:rPr lang="en-US" sz="2200" dirty="0"/>
              <a:t>: having a well-defined identity makes you easily recognizable and other teams and volunteers will be able to remember you in different seasons and competitions</a:t>
            </a:r>
          </a:p>
          <a:p>
            <a:r>
              <a:rPr lang="en-US" sz="2200" b="1" dirty="0">
                <a:solidFill>
                  <a:srgbClr val="FF0000"/>
                </a:solidFill>
              </a:rPr>
              <a:t>It helps make an impression on the judges</a:t>
            </a:r>
            <a:r>
              <a:rPr lang="en-US" sz="2200" dirty="0"/>
              <a:t>: FLL is a judged sport. Judges will recognize and appreciate your efforts at establishing a fitting team identity.</a:t>
            </a:r>
          </a:p>
          <a:p>
            <a:r>
              <a:rPr lang="en-US" sz="2200" b="1" dirty="0">
                <a:solidFill>
                  <a:srgbClr val="FF0000"/>
                </a:solidFill>
              </a:rPr>
              <a:t>It is fun</a:t>
            </a:r>
            <a:r>
              <a:rPr lang="en-US" sz="2200" dirty="0"/>
              <a:t>. No explanation needed.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1E09E9-3701-C846-A73C-66EABC5BE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Last Edit: </a:t>
            </a:r>
            <a:fld id="{3BBABA86-C064-2B42-8375-87652C8C23C2}" type="datetime1">
              <a:rPr lang="en-US" smtClean="0"/>
              <a:t>7/27/18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AE041C1-7DA8-D74F-BD67-E7B5ED7C1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2018, FLL TUTORIALS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AD5E1552-7E4A-A44A-8AD8-3284E4395012}"/>
              </a:ext>
            </a:extLst>
          </p:cNvPr>
          <p:cNvSpPr txBox="1">
            <a:spLocks/>
          </p:cNvSpPr>
          <p:nvPr/>
        </p:nvSpPr>
        <p:spPr>
          <a:xfrm>
            <a:off x="7800476" y="6392242"/>
            <a:ext cx="770468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accent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295A1AA-1C1C-1D42-A68A-D4A2E4B47F7A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8EED34-B8F4-8243-AC99-08E20BF7A02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07396" y="4843011"/>
            <a:ext cx="5088924" cy="144009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42A9C27-7FC8-6145-AE6A-0371C81384B3}"/>
              </a:ext>
            </a:extLst>
          </p:cNvPr>
          <p:cNvSpPr/>
          <p:nvPr/>
        </p:nvSpPr>
        <p:spPr>
          <a:xfrm>
            <a:off x="2007396" y="5373986"/>
            <a:ext cx="5134708" cy="512466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276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74346-0CC1-C343-A153-A79F3589E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TO KNOW YOUR TEAM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F3A1B1-FB3A-2F4D-A873-7DD925CE6F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92" y="1505583"/>
            <a:ext cx="8223636" cy="4353215"/>
          </a:xfrm>
        </p:spPr>
        <p:txBody>
          <a:bodyPr>
            <a:normAutofit fontScale="92500"/>
          </a:bodyPr>
          <a:lstStyle/>
          <a:p>
            <a:r>
              <a:rPr lang="en-US" dirty="0"/>
              <a:t>Some of your team identity can be planned. Others get added over time.</a:t>
            </a:r>
            <a:endParaRPr lang="nl-NL" dirty="0"/>
          </a:p>
          <a:p>
            <a:r>
              <a:rPr lang="nl-NL" dirty="0"/>
              <a:t>The best way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find</a:t>
            </a:r>
            <a:r>
              <a:rPr lang="nl-NL" dirty="0"/>
              <a:t> </a:t>
            </a:r>
            <a:r>
              <a:rPr lang="nl-NL" dirty="0" err="1"/>
              <a:t>an</a:t>
            </a:r>
            <a:r>
              <a:rPr lang="nl-NL" dirty="0"/>
              <a:t> </a:t>
            </a:r>
            <a:r>
              <a:rPr lang="nl-NL" dirty="0" err="1"/>
              <a:t>identity</a:t>
            </a:r>
            <a:r>
              <a:rPr lang="nl-NL" dirty="0"/>
              <a:t> </a:t>
            </a:r>
            <a:r>
              <a:rPr lang="nl-NL" dirty="0" err="1"/>
              <a:t>that</a:t>
            </a:r>
            <a:r>
              <a:rPr lang="nl-NL" dirty="0"/>
              <a:t> matches </a:t>
            </a:r>
            <a:r>
              <a:rPr lang="nl-NL" dirty="0" err="1"/>
              <a:t>your</a:t>
            </a:r>
            <a:r>
              <a:rPr lang="nl-NL" dirty="0"/>
              <a:t> team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your</a:t>
            </a:r>
            <a:r>
              <a:rPr lang="nl-NL" dirty="0"/>
              <a:t> </a:t>
            </a:r>
            <a:r>
              <a:rPr lang="nl-NL" dirty="0" err="1"/>
              <a:t>teammates</a:t>
            </a:r>
            <a:r>
              <a:rPr lang="nl-NL" dirty="0"/>
              <a:t> is </a:t>
            </a:r>
            <a:r>
              <a:rPr lang="nl-NL" dirty="0" err="1"/>
              <a:t>to</a:t>
            </a:r>
            <a:r>
              <a:rPr lang="nl-NL" dirty="0"/>
              <a:t> do </a:t>
            </a:r>
            <a:r>
              <a:rPr lang="nl-NL" dirty="0" err="1"/>
              <a:t>many</a:t>
            </a:r>
            <a:r>
              <a:rPr lang="nl-NL" dirty="0"/>
              <a:t> </a:t>
            </a:r>
            <a:r>
              <a:rPr lang="nl-NL" dirty="0" err="1"/>
              <a:t>Core</a:t>
            </a:r>
            <a:r>
              <a:rPr lang="nl-NL" dirty="0"/>
              <a:t> Value / Team Building </a:t>
            </a:r>
            <a:r>
              <a:rPr lang="nl-NL" dirty="0" err="1"/>
              <a:t>exercises</a:t>
            </a:r>
            <a:r>
              <a:rPr lang="nl-NL" dirty="0"/>
              <a:t>.</a:t>
            </a:r>
          </a:p>
          <a:p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find</a:t>
            </a:r>
            <a:r>
              <a:rPr lang="nl-NL" dirty="0"/>
              <a:t> </a:t>
            </a:r>
            <a:r>
              <a:rPr lang="nl-NL" dirty="0" err="1"/>
              <a:t>lots</a:t>
            </a:r>
            <a:r>
              <a:rPr lang="nl-NL" dirty="0"/>
              <a:t> of </a:t>
            </a:r>
            <a:r>
              <a:rPr lang="nl-NL" dirty="0" err="1"/>
              <a:t>ideas</a:t>
            </a:r>
            <a:r>
              <a:rPr lang="nl-NL" dirty="0"/>
              <a:t> on </a:t>
            </a:r>
            <a:r>
              <a:rPr lang="nl-NL" dirty="0">
                <a:hlinkClick r:id="rId2"/>
              </a:rPr>
              <a:t>FLLtutorials.com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89037D-2C38-514B-9BA2-1A43CDA0F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Last Edit: </a:t>
            </a:r>
            <a:fld id="{720B0A29-EE36-AA4C-B913-76D95CADEC11}" type="datetime1">
              <a:rPr lang="en-US" smtClean="0"/>
              <a:t>7/27/18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C3712E-092C-DE46-9902-098642FBE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2018, FLL TUTORIALS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1514FD-D487-DD4E-B77D-3B056AD49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829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42799-EF64-0346-9B36-2776D23CD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IDENTITY FOR ONE SEASON AND BEYOND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1FA275-E2A1-B548-920B-B678147FD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Last Edit: </a:t>
            </a:r>
            <a:fld id="{720B0A29-EE36-AA4C-B913-76D95CADEC11}" type="datetime1">
              <a:rPr lang="en-US" smtClean="0"/>
              <a:t>7/27/18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802B5-CC50-9346-981A-80509E993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2018, FLL TUTORIALS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C11C3A-D9CE-7B45-A71E-AF8B2EA94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5448B602-7DC1-324A-AD4E-EA39E7D98AFD}"/>
              </a:ext>
            </a:extLst>
          </p:cNvPr>
          <p:cNvSpPr txBox="1">
            <a:spLocks/>
          </p:cNvSpPr>
          <p:nvPr/>
        </p:nvSpPr>
        <p:spPr>
          <a:xfrm>
            <a:off x="581192" y="1737537"/>
            <a:ext cx="3593500" cy="10689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3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400" b="1" dirty="0" err="1"/>
              <a:t>One</a:t>
            </a:r>
            <a:r>
              <a:rPr lang="nl-NL" sz="2400" b="1" dirty="0"/>
              <a:t> time: </a:t>
            </a:r>
            <a:r>
              <a:rPr lang="nl-NL" sz="2400" dirty="0" err="1"/>
              <a:t>build</a:t>
            </a:r>
            <a:r>
              <a:rPr lang="nl-NL" sz="2400" dirty="0"/>
              <a:t> </a:t>
            </a:r>
            <a:r>
              <a:rPr lang="nl-NL" sz="2400" dirty="0" err="1"/>
              <a:t>an</a:t>
            </a:r>
            <a:r>
              <a:rPr lang="nl-NL" sz="2400" dirty="0"/>
              <a:t> </a:t>
            </a:r>
            <a:r>
              <a:rPr lang="nl-NL" sz="2400" dirty="0" err="1"/>
              <a:t>identity</a:t>
            </a:r>
            <a:r>
              <a:rPr lang="nl-NL" sz="2400" dirty="0"/>
              <a:t> </a:t>
            </a:r>
            <a:r>
              <a:rPr lang="nl-NL" sz="2400" dirty="0" err="1"/>
              <a:t>for</a:t>
            </a:r>
            <a:r>
              <a:rPr lang="nl-NL" sz="2400" dirty="0"/>
              <a:t> a single </a:t>
            </a:r>
            <a:r>
              <a:rPr lang="nl-NL" sz="2400" dirty="0" err="1"/>
              <a:t>season</a:t>
            </a:r>
            <a:endParaRPr lang="nl-NL" sz="2400" dirty="0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83AA1485-0ADC-D84D-B7BF-1C1A8891070E}"/>
              </a:ext>
            </a:extLst>
          </p:cNvPr>
          <p:cNvSpPr txBox="1">
            <a:spLocks/>
          </p:cNvSpPr>
          <p:nvPr/>
        </p:nvSpPr>
        <p:spPr>
          <a:xfrm>
            <a:off x="581192" y="2994214"/>
            <a:ext cx="3899527" cy="2934999"/>
          </a:xfrm>
          <a:prstGeom prst="rect">
            <a:avLst/>
          </a:prstGeom>
        </p:spPr>
        <p:txBody>
          <a:bodyPr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2400" dirty="0" err="1"/>
              <a:t>Maybe</a:t>
            </a:r>
            <a:r>
              <a:rPr lang="nl-NL" sz="2400" dirty="0"/>
              <a:t> </a:t>
            </a:r>
            <a:r>
              <a:rPr lang="nl-NL" sz="2400" dirty="0" err="1"/>
              <a:t>your</a:t>
            </a:r>
            <a:r>
              <a:rPr lang="nl-NL" sz="2400" dirty="0"/>
              <a:t> team </a:t>
            </a:r>
            <a:r>
              <a:rPr lang="nl-NL" sz="2400" dirty="0" err="1"/>
              <a:t>only</a:t>
            </a:r>
            <a:r>
              <a:rPr lang="nl-NL" sz="2400" dirty="0"/>
              <a:t> </a:t>
            </a:r>
            <a:r>
              <a:rPr lang="nl-NL" sz="2400" dirty="0" err="1"/>
              <a:t>competes</a:t>
            </a:r>
            <a:r>
              <a:rPr lang="nl-NL" sz="2400" dirty="0"/>
              <a:t> </a:t>
            </a:r>
            <a:r>
              <a:rPr lang="nl-NL" sz="2400" dirty="0" err="1"/>
              <a:t>once</a:t>
            </a:r>
            <a:r>
              <a:rPr lang="nl-NL" sz="2400" dirty="0"/>
              <a:t> in FLL</a:t>
            </a:r>
          </a:p>
          <a:p>
            <a:r>
              <a:rPr lang="nl-NL" sz="2400" dirty="0" err="1"/>
              <a:t>You</a:t>
            </a:r>
            <a:r>
              <a:rPr lang="nl-NL" sz="2400" dirty="0"/>
              <a:t> want </a:t>
            </a:r>
            <a:r>
              <a:rPr lang="nl-NL" sz="2400" dirty="0" err="1"/>
              <a:t>to</a:t>
            </a:r>
            <a:r>
              <a:rPr lang="nl-NL" sz="2400" dirty="0"/>
              <a:t> </a:t>
            </a:r>
            <a:r>
              <a:rPr lang="nl-NL" sz="2400" dirty="0" err="1"/>
              <a:t>emphasize</a:t>
            </a:r>
            <a:r>
              <a:rPr lang="nl-NL" sz="2400" dirty="0"/>
              <a:t> </a:t>
            </a:r>
            <a:r>
              <a:rPr lang="nl-NL" sz="2400" dirty="0" err="1"/>
              <a:t>the</a:t>
            </a:r>
            <a:r>
              <a:rPr lang="nl-NL" sz="2400" dirty="0"/>
              <a:t> </a:t>
            </a:r>
            <a:r>
              <a:rPr lang="nl-NL" sz="2400" dirty="0" err="1"/>
              <a:t>season’s</a:t>
            </a:r>
            <a:r>
              <a:rPr lang="nl-NL" sz="2400" dirty="0"/>
              <a:t> </a:t>
            </a:r>
            <a:r>
              <a:rPr lang="nl-NL" sz="2400" dirty="0" err="1"/>
              <a:t>theme</a:t>
            </a:r>
            <a:endParaRPr lang="nl-NL" sz="2400" dirty="0"/>
          </a:p>
          <a:p>
            <a:endParaRPr lang="nl-NL" sz="2400" dirty="0"/>
          </a:p>
        </p:txBody>
      </p:sp>
      <p:sp>
        <p:nvSpPr>
          <p:cNvPr id="9" name="Tijdelijke aanduiding voor tekst 7">
            <a:extLst>
              <a:ext uri="{FF2B5EF4-FFF2-40B4-BE49-F238E27FC236}">
                <a16:creationId xmlns:a16="http://schemas.microsoft.com/office/drawing/2014/main" id="{C9EFCC4A-2890-124C-83AF-4E8A52F4B645}"/>
              </a:ext>
            </a:extLst>
          </p:cNvPr>
          <p:cNvSpPr txBox="1">
            <a:spLocks/>
          </p:cNvSpPr>
          <p:nvPr/>
        </p:nvSpPr>
        <p:spPr>
          <a:xfrm>
            <a:off x="4663282" y="1737537"/>
            <a:ext cx="3669006" cy="1068972"/>
          </a:xfrm>
          <a:prstGeom prst="rect">
            <a:avLst/>
          </a:prstGeom>
        </p:spPr>
        <p:txBody>
          <a:bodyPr/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400" b="1" dirty="0" err="1"/>
              <a:t>Prolonged</a:t>
            </a:r>
            <a:r>
              <a:rPr lang="nl-NL" sz="2400" dirty="0"/>
              <a:t>: </a:t>
            </a:r>
            <a:r>
              <a:rPr lang="nl-NL" sz="2400" dirty="0" err="1"/>
              <a:t>build</a:t>
            </a:r>
            <a:r>
              <a:rPr lang="nl-NL" sz="2400" dirty="0"/>
              <a:t> </a:t>
            </a:r>
            <a:r>
              <a:rPr lang="nl-NL" sz="2400" dirty="0" err="1"/>
              <a:t>an</a:t>
            </a:r>
            <a:r>
              <a:rPr lang="nl-NL" sz="2400" dirty="0"/>
              <a:t> </a:t>
            </a:r>
            <a:r>
              <a:rPr lang="nl-NL" sz="2400" dirty="0" err="1"/>
              <a:t>identity</a:t>
            </a:r>
            <a:r>
              <a:rPr lang="nl-NL" sz="2400" dirty="0"/>
              <a:t> </a:t>
            </a:r>
            <a:r>
              <a:rPr lang="nl-NL" sz="2400" dirty="0" err="1"/>
              <a:t>for</a:t>
            </a:r>
            <a:r>
              <a:rPr lang="nl-NL" sz="2400" dirty="0"/>
              <a:t> multiple </a:t>
            </a:r>
            <a:r>
              <a:rPr lang="nl-NL" sz="2400" dirty="0" err="1"/>
              <a:t>seasons</a:t>
            </a:r>
            <a:endParaRPr lang="nl-NL" sz="2400" dirty="0"/>
          </a:p>
        </p:txBody>
      </p:sp>
      <p:sp>
        <p:nvSpPr>
          <p:cNvPr id="10" name="Tijdelijke aanduiding voor inhoud 8">
            <a:extLst>
              <a:ext uri="{FF2B5EF4-FFF2-40B4-BE49-F238E27FC236}">
                <a16:creationId xmlns:a16="http://schemas.microsoft.com/office/drawing/2014/main" id="{CA918676-A6E5-294F-ADBA-ED62D356F42A}"/>
              </a:ext>
            </a:extLst>
          </p:cNvPr>
          <p:cNvSpPr txBox="1">
            <a:spLocks/>
          </p:cNvSpPr>
          <p:nvPr/>
        </p:nvSpPr>
        <p:spPr>
          <a:xfrm>
            <a:off x="4663282" y="2994214"/>
            <a:ext cx="3907662" cy="2934999"/>
          </a:xfrm>
          <a:prstGeom prst="rect">
            <a:avLst/>
          </a:prstGeom>
        </p:spPr>
        <p:txBody>
          <a:bodyPr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2400"/>
              <a:t>You aim to participate over multiple seasons and want to remain recognizable.</a:t>
            </a:r>
          </a:p>
          <a:p>
            <a:r>
              <a:rPr lang="nl-NL" sz="2400"/>
              <a:t>You want to emphasize your team’s identity or personality</a:t>
            </a:r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1149853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E920F2-5149-564A-ACF5-74DB052D6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 err="1"/>
              <a:t>Choosing</a:t>
            </a:r>
            <a:r>
              <a:rPr lang="nl-NL" dirty="0"/>
              <a:t> a team name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4822388-090B-B048-AE11-9D45D93E88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92" y="1505583"/>
            <a:ext cx="5962756" cy="4882333"/>
          </a:xfrm>
        </p:spPr>
        <p:txBody>
          <a:bodyPr>
            <a:normAutofit fontScale="92500" lnSpcReduction="10000"/>
          </a:bodyPr>
          <a:lstStyle/>
          <a:p>
            <a:r>
              <a:rPr lang="nl-NL" sz="2000" b="1" dirty="0" err="1">
                <a:solidFill>
                  <a:srgbClr val="FF0000"/>
                </a:solidFill>
              </a:rPr>
              <a:t>Theme</a:t>
            </a:r>
            <a:r>
              <a:rPr lang="nl-NL" sz="2000" b="1" dirty="0">
                <a:solidFill>
                  <a:srgbClr val="FF0000"/>
                </a:solidFill>
              </a:rPr>
              <a:t> </a:t>
            </a:r>
            <a:r>
              <a:rPr lang="nl-NL" sz="2000" b="1" dirty="0" err="1">
                <a:solidFill>
                  <a:srgbClr val="FF0000"/>
                </a:solidFill>
              </a:rPr>
              <a:t>based</a:t>
            </a:r>
            <a:r>
              <a:rPr lang="nl-NL" sz="2000" b="1" dirty="0">
                <a:solidFill>
                  <a:srgbClr val="FF0000"/>
                </a:solidFill>
              </a:rPr>
              <a:t>:</a:t>
            </a:r>
            <a:r>
              <a:rPr lang="nl-NL" sz="2000" dirty="0">
                <a:solidFill>
                  <a:srgbClr val="FF0000"/>
                </a:solidFill>
              </a:rPr>
              <a:t> </a:t>
            </a:r>
            <a:r>
              <a:rPr lang="nl-NL" sz="2000" dirty="0"/>
              <a:t>Base </a:t>
            </a:r>
            <a:r>
              <a:rPr lang="nl-NL" sz="2000" dirty="0" err="1"/>
              <a:t>your</a:t>
            </a:r>
            <a:r>
              <a:rPr lang="nl-NL" sz="2000" dirty="0"/>
              <a:t> team name on </a:t>
            </a:r>
            <a:r>
              <a:rPr lang="nl-NL" sz="2000" dirty="0" err="1"/>
              <a:t>the</a:t>
            </a:r>
            <a:r>
              <a:rPr lang="nl-NL" sz="2000" dirty="0"/>
              <a:t> </a:t>
            </a:r>
            <a:r>
              <a:rPr lang="nl-NL" sz="2000" dirty="0" err="1"/>
              <a:t>season’s</a:t>
            </a:r>
            <a:r>
              <a:rPr lang="nl-NL" sz="2000" dirty="0"/>
              <a:t> </a:t>
            </a:r>
            <a:r>
              <a:rPr lang="nl-NL" sz="2000" dirty="0" err="1"/>
              <a:t>theme</a:t>
            </a:r>
            <a:r>
              <a:rPr lang="nl-NL" sz="2000" dirty="0"/>
              <a:t>. For </a:t>
            </a:r>
            <a:r>
              <a:rPr lang="nl-NL" sz="2000" dirty="0" err="1"/>
              <a:t>the</a:t>
            </a:r>
            <a:r>
              <a:rPr lang="nl-NL" sz="2000" dirty="0"/>
              <a:t> Hydro Dynamics </a:t>
            </a:r>
            <a:r>
              <a:rPr lang="nl-NL" sz="2000" dirty="0" err="1"/>
              <a:t>season</a:t>
            </a:r>
            <a:r>
              <a:rPr lang="nl-NL" sz="2000" dirty="0"/>
              <a:t> a lot of teams had ‘</a:t>
            </a:r>
            <a:r>
              <a:rPr lang="nl-NL" sz="2000" i="1" dirty="0" err="1"/>
              <a:t>hydro</a:t>
            </a:r>
            <a:r>
              <a:rPr lang="nl-NL" sz="2000" i="1" dirty="0"/>
              <a:t>’</a:t>
            </a:r>
            <a:r>
              <a:rPr lang="nl-NL" sz="2000" dirty="0"/>
              <a:t>, ‘</a:t>
            </a:r>
            <a:r>
              <a:rPr lang="nl-NL" sz="2000" i="1" dirty="0"/>
              <a:t>aqua’</a:t>
            </a:r>
            <a:r>
              <a:rPr lang="nl-NL" sz="2000" dirty="0"/>
              <a:t> or ‘</a:t>
            </a:r>
            <a:r>
              <a:rPr lang="nl-NL" sz="2000" i="1" dirty="0"/>
              <a:t>water’</a:t>
            </a:r>
            <a:r>
              <a:rPr lang="nl-NL" sz="2000" dirty="0"/>
              <a:t> in </a:t>
            </a:r>
            <a:r>
              <a:rPr lang="nl-NL" sz="2000" dirty="0" err="1"/>
              <a:t>their</a:t>
            </a:r>
            <a:r>
              <a:rPr lang="nl-NL" sz="2000" dirty="0"/>
              <a:t> </a:t>
            </a:r>
            <a:r>
              <a:rPr lang="nl-NL" sz="2000" dirty="0" err="1"/>
              <a:t>names</a:t>
            </a:r>
            <a:r>
              <a:rPr lang="nl-NL" sz="2000" dirty="0"/>
              <a:t>. </a:t>
            </a:r>
          </a:p>
          <a:p>
            <a:pPr lvl="1"/>
            <a:r>
              <a:rPr lang="nl-NL" sz="1600" i="1" dirty="0" err="1"/>
              <a:t>Examples</a:t>
            </a:r>
            <a:r>
              <a:rPr lang="nl-NL" sz="1600" i="1" dirty="0"/>
              <a:t>: </a:t>
            </a:r>
            <a:r>
              <a:rPr lang="nl-NL" sz="1600" dirty="0"/>
              <a:t>Hydrabots, Water </a:t>
            </a:r>
            <a:r>
              <a:rPr lang="nl-NL" sz="1600" dirty="0" err="1"/>
              <a:t>BuffaLEGOs</a:t>
            </a:r>
            <a:r>
              <a:rPr lang="nl-NL" sz="1600" dirty="0"/>
              <a:t>,  Aqua </a:t>
            </a:r>
            <a:r>
              <a:rPr lang="nl-NL" sz="1600" dirty="0" err="1"/>
              <a:t>Challengers</a:t>
            </a:r>
            <a:r>
              <a:rPr lang="nl-NL" sz="1600" dirty="0"/>
              <a:t>, The Hydro </a:t>
            </a:r>
            <a:r>
              <a:rPr lang="nl-NL" sz="1600" dirty="0" err="1"/>
              <a:t>Haulks</a:t>
            </a:r>
            <a:r>
              <a:rPr lang="nl-NL" sz="1600" dirty="0"/>
              <a:t>. </a:t>
            </a:r>
            <a:r>
              <a:rPr lang="nl-NL" sz="1600" dirty="0">
                <a:solidFill>
                  <a:srgbClr val="00B050"/>
                </a:solidFill>
              </a:rPr>
              <a:t>Pros: Fits </a:t>
            </a:r>
            <a:r>
              <a:rPr lang="nl-NL" sz="1600" dirty="0" err="1">
                <a:solidFill>
                  <a:srgbClr val="00B050"/>
                </a:solidFill>
              </a:rPr>
              <a:t>current</a:t>
            </a:r>
            <a:r>
              <a:rPr lang="nl-NL" sz="1600" dirty="0">
                <a:solidFill>
                  <a:srgbClr val="00B050"/>
                </a:solidFill>
              </a:rPr>
              <a:t> </a:t>
            </a:r>
            <a:r>
              <a:rPr lang="nl-NL" sz="1600" dirty="0" err="1">
                <a:solidFill>
                  <a:srgbClr val="00B050"/>
                </a:solidFill>
              </a:rPr>
              <a:t>theme</a:t>
            </a:r>
            <a:r>
              <a:rPr lang="nl-NL" sz="1600" dirty="0">
                <a:solidFill>
                  <a:srgbClr val="00B050"/>
                </a:solidFill>
              </a:rPr>
              <a:t>, </a:t>
            </a:r>
            <a:r>
              <a:rPr lang="nl-NL" sz="1600" dirty="0" err="1">
                <a:solidFill>
                  <a:srgbClr val="00B050"/>
                </a:solidFill>
              </a:rPr>
              <a:t>spectacular</a:t>
            </a:r>
            <a:r>
              <a:rPr lang="nl-NL" sz="1600" dirty="0">
                <a:solidFill>
                  <a:srgbClr val="00B050"/>
                </a:solidFill>
              </a:rPr>
              <a:t>. </a:t>
            </a:r>
            <a:r>
              <a:rPr lang="nl-NL" sz="1600" dirty="0" err="1">
                <a:solidFill>
                  <a:srgbClr val="FF0000"/>
                </a:solidFill>
              </a:rPr>
              <a:t>Cons</a:t>
            </a:r>
            <a:r>
              <a:rPr lang="nl-NL" sz="1600" dirty="0">
                <a:solidFill>
                  <a:srgbClr val="FF0000"/>
                </a:solidFill>
              </a:rPr>
              <a:t>: </a:t>
            </a:r>
            <a:r>
              <a:rPr lang="nl-NL" sz="1600" dirty="0" err="1">
                <a:solidFill>
                  <a:srgbClr val="FF0000"/>
                </a:solidFill>
              </a:rPr>
              <a:t>One</a:t>
            </a:r>
            <a:r>
              <a:rPr lang="nl-NL" sz="1600" dirty="0">
                <a:solidFill>
                  <a:srgbClr val="FF0000"/>
                </a:solidFill>
              </a:rPr>
              <a:t> time </a:t>
            </a:r>
            <a:r>
              <a:rPr lang="nl-NL" sz="1600" dirty="0" err="1">
                <a:solidFill>
                  <a:srgbClr val="FF0000"/>
                </a:solidFill>
              </a:rPr>
              <a:t>use</a:t>
            </a:r>
            <a:endParaRPr lang="nl-NL" sz="1600" dirty="0">
              <a:solidFill>
                <a:srgbClr val="FF0000"/>
              </a:solidFill>
            </a:endParaRPr>
          </a:p>
          <a:p>
            <a:r>
              <a:rPr lang="nl-NL" sz="2000" b="1" dirty="0" err="1">
                <a:solidFill>
                  <a:srgbClr val="FF0000"/>
                </a:solidFill>
              </a:rPr>
              <a:t>Location</a:t>
            </a:r>
            <a:r>
              <a:rPr lang="nl-NL" sz="2000" b="1" dirty="0">
                <a:solidFill>
                  <a:srgbClr val="FF0000"/>
                </a:solidFill>
              </a:rPr>
              <a:t> or </a:t>
            </a:r>
            <a:r>
              <a:rPr lang="nl-NL" sz="2000" b="1" dirty="0" err="1">
                <a:solidFill>
                  <a:srgbClr val="FF0000"/>
                </a:solidFill>
              </a:rPr>
              <a:t>Organization</a:t>
            </a:r>
            <a:r>
              <a:rPr lang="nl-NL" sz="2000" b="1" dirty="0">
                <a:solidFill>
                  <a:srgbClr val="FF0000"/>
                </a:solidFill>
              </a:rPr>
              <a:t> </a:t>
            </a:r>
            <a:r>
              <a:rPr lang="nl-NL" sz="2000" b="1" dirty="0" err="1">
                <a:solidFill>
                  <a:srgbClr val="FF0000"/>
                </a:solidFill>
              </a:rPr>
              <a:t>based</a:t>
            </a:r>
            <a:r>
              <a:rPr lang="nl-NL" sz="2000" b="1" dirty="0"/>
              <a:t>: </a:t>
            </a:r>
            <a:r>
              <a:rPr lang="nl-NL" sz="2000" dirty="0"/>
              <a:t>Base </a:t>
            </a:r>
            <a:r>
              <a:rPr lang="nl-NL" sz="2000" dirty="0" err="1"/>
              <a:t>your</a:t>
            </a:r>
            <a:r>
              <a:rPr lang="nl-NL" sz="2000" dirty="0"/>
              <a:t> name on </a:t>
            </a:r>
            <a:r>
              <a:rPr lang="nl-NL" sz="2000" dirty="0" err="1"/>
              <a:t>your</a:t>
            </a:r>
            <a:r>
              <a:rPr lang="nl-NL" sz="2000" dirty="0"/>
              <a:t> </a:t>
            </a:r>
            <a:r>
              <a:rPr lang="nl-NL" sz="2000" dirty="0" err="1"/>
              <a:t>city</a:t>
            </a:r>
            <a:r>
              <a:rPr lang="nl-NL" sz="2000" dirty="0"/>
              <a:t> or school. </a:t>
            </a:r>
          </a:p>
          <a:p>
            <a:pPr lvl="1"/>
            <a:r>
              <a:rPr lang="nl-NL" sz="1600" dirty="0" err="1"/>
              <a:t>Examples</a:t>
            </a:r>
            <a:r>
              <a:rPr lang="nl-NL" sz="1600" dirty="0"/>
              <a:t>: Princeton </a:t>
            </a:r>
            <a:r>
              <a:rPr lang="nl-NL" sz="1600" dirty="0" err="1"/>
              <a:t>Unimators</a:t>
            </a:r>
            <a:r>
              <a:rPr lang="nl-NL" sz="1600" dirty="0"/>
              <a:t>, </a:t>
            </a:r>
            <a:r>
              <a:rPr lang="nl-NL" sz="1600" dirty="0" err="1"/>
              <a:t>Pennsylvania's</a:t>
            </a:r>
            <a:r>
              <a:rPr lang="nl-NL" sz="1600" dirty="0"/>
              <a:t> </a:t>
            </a:r>
            <a:r>
              <a:rPr lang="nl-NL" sz="1600" dirty="0" err="1"/>
              <a:t>Finest</a:t>
            </a:r>
            <a:r>
              <a:rPr lang="nl-NL" sz="1600" dirty="0"/>
              <a:t> </a:t>
            </a:r>
            <a:r>
              <a:rPr lang="nl-NL" sz="1600" dirty="0" err="1"/>
              <a:t>Robotics</a:t>
            </a:r>
            <a:r>
              <a:rPr lang="nl-NL" sz="1600" dirty="0"/>
              <a:t>, </a:t>
            </a:r>
            <a:r>
              <a:rPr lang="nl-NL" sz="1600" dirty="0" err="1"/>
              <a:t>Cadmes</a:t>
            </a:r>
            <a:r>
              <a:rPr lang="nl-NL" sz="1600" dirty="0"/>
              <a:t> Creators, </a:t>
            </a:r>
            <a:r>
              <a:rPr lang="nl-NL" sz="1600" dirty="0" err="1"/>
              <a:t>Frencken’s</a:t>
            </a:r>
            <a:r>
              <a:rPr lang="nl-NL" sz="1600" dirty="0"/>
              <a:t> </a:t>
            </a:r>
            <a:r>
              <a:rPr lang="nl-NL" sz="1600" dirty="0" err="1"/>
              <a:t>Future</a:t>
            </a:r>
            <a:r>
              <a:rPr lang="nl-NL" sz="1600" dirty="0"/>
              <a:t>. </a:t>
            </a:r>
            <a:r>
              <a:rPr lang="nl-NL" sz="1600" dirty="0">
                <a:solidFill>
                  <a:srgbClr val="00B050"/>
                </a:solidFill>
              </a:rPr>
              <a:t>Pros: </a:t>
            </a:r>
            <a:r>
              <a:rPr lang="nl-NL" sz="1600" dirty="0" err="1">
                <a:solidFill>
                  <a:srgbClr val="00B050"/>
                </a:solidFill>
              </a:rPr>
              <a:t>Easily</a:t>
            </a:r>
            <a:r>
              <a:rPr lang="nl-NL" sz="1600" dirty="0">
                <a:solidFill>
                  <a:srgbClr val="00B050"/>
                </a:solidFill>
              </a:rPr>
              <a:t> </a:t>
            </a:r>
            <a:r>
              <a:rPr lang="nl-NL" sz="1600" dirty="0" err="1">
                <a:solidFill>
                  <a:srgbClr val="00B050"/>
                </a:solidFill>
              </a:rPr>
              <a:t>identifiable</a:t>
            </a:r>
            <a:r>
              <a:rPr lang="nl-NL" sz="1600" dirty="0">
                <a:solidFill>
                  <a:srgbClr val="00B050"/>
                </a:solidFill>
              </a:rPr>
              <a:t>, </a:t>
            </a:r>
            <a:r>
              <a:rPr lang="nl-NL" sz="1600" dirty="0" err="1">
                <a:solidFill>
                  <a:srgbClr val="00B050"/>
                </a:solidFill>
              </a:rPr>
              <a:t>reusable</a:t>
            </a:r>
            <a:r>
              <a:rPr lang="nl-NL" sz="1600" dirty="0"/>
              <a:t>. </a:t>
            </a:r>
            <a:r>
              <a:rPr lang="nl-NL" sz="1600" dirty="0" err="1">
                <a:solidFill>
                  <a:srgbClr val="FF0000"/>
                </a:solidFill>
              </a:rPr>
              <a:t>Cons</a:t>
            </a:r>
            <a:r>
              <a:rPr lang="nl-NL" sz="1600" dirty="0">
                <a:solidFill>
                  <a:srgbClr val="FF0000"/>
                </a:solidFill>
              </a:rPr>
              <a:t>: </a:t>
            </a:r>
            <a:r>
              <a:rPr lang="nl-NL" sz="1600" dirty="0" err="1">
                <a:solidFill>
                  <a:srgbClr val="FF0000"/>
                </a:solidFill>
              </a:rPr>
              <a:t>sometimes</a:t>
            </a:r>
            <a:r>
              <a:rPr lang="nl-NL" sz="1600" dirty="0">
                <a:solidFill>
                  <a:srgbClr val="FF0000"/>
                </a:solidFill>
              </a:rPr>
              <a:t> </a:t>
            </a:r>
            <a:r>
              <a:rPr lang="nl-NL" sz="1600" dirty="0" err="1">
                <a:solidFill>
                  <a:srgbClr val="FF0000"/>
                </a:solidFill>
              </a:rPr>
              <a:t>less</a:t>
            </a:r>
            <a:r>
              <a:rPr lang="nl-NL" sz="1600" dirty="0">
                <a:solidFill>
                  <a:srgbClr val="FF0000"/>
                </a:solidFill>
              </a:rPr>
              <a:t> </a:t>
            </a:r>
            <a:r>
              <a:rPr lang="nl-NL" sz="1600" dirty="0" err="1">
                <a:solidFill>
                  <a:srgbClr val="FF0000"/>
                </a:solidFill>
              </a:rPr>
              <a:t>memorable</a:t>
            </a:r>
            <a:endParaRPr lang="nl-NL" sz="1600" dirty="0">
              <a:solidFill>
                <a:srgbClr val="FF0000"/>
              </a:solidFill>
            </a:endParaRPr>
          </a:p>
          <a:p>
            <a:r>
              <a:rPr lang="nl-NL" sz="2000" b="1" dirty="0">
                <a:solidFill>
                  <a:srgbClr val="FF0000"/>
                </a:solidFill>
              </a:rPr>
              <a:t>Fantasy Name: </a:t>
            </a:r>
            <a:r>
              <a:rPr lang="nl-NL" sz="2000" dirty="0"/>
              <a:t>Make up </a:t>
            </a:r>
            <a:r>
              <a:rPr lang="nl-NL" sz="2000" dirty="0" err="1"/>
              <a:t>your</a:t>
            </a:r>
            <a:r>
              <a:rPr lang="nl-NL" sz="2000" dirty="0"/>
              <a:t> </a:t>
            </a:r>
            <a:r>
              <a:rPr lang="nl-NL" sz="2000" dirty="0" err="1"/>
              <a:t>own</a:t>
            </a:r>
            <a:r>
              <a:rPr lang="nl-NL" sz="2000" dirty="0"/>
              <a:t> name. It </a:t>
            </a:r>
            <a:r>
              <a:rPr lang="nl-NL" sz="2000" dirty="0" err="1"/>
              <a:t>can</a:t>
            </a:r>
            <a:r>
              <a:rPr lang="nl-NL" sz="2000" dirty="0"/>
              <a:t> </a:t>
            </a:r>
            <a:r>
              <a:rPr lang="nl-NL" sz="2000" dirty="0" err="1"/>
              <a:t>be</a:t>
            </a:r>
            <a:r>
              <a:rPr lang="nl-NL" sz="2000" dirty="0"/>
              <a:t> </a:t>
            </a:r>
            <a:r>
              <a:rPr lang="nl-NL" sz="2000" dirty="0" err="1"/>
              <a:t>anything</a:t>
            </a:r>
            <a:r>
              <a:rPr lang="nl-NL" sz="2000" dirty="0"/>
              <a:t> </a:t>
            </a:r>
            <a:r>
              <a:rPr lang="nl-NL" sz="2000" dirty="0" err="1"/>
              <a:t>you</a:t>
            </a:r>
            <a:r>
              <a:rPr lang="nl-NL" sz="2000" dirty="0"/>
              <a:t> </a:t>
            </a:r>
            <a:r>
              <a:rPr lang="nl-NL" sz="2000" dirty="0" err="1"/>
              <a:t>and</a:t>
            </a:r>
            <a:r>
              <a:rPr lang="nl-NL" sz="2000" dirty="0"/>
              <a:t> </a:t>
            </a:r>
            <a:r>
              <a:rPr lang="nl-NL" sz="2000" dirty="0" err="1"/>
              <a:t>your</a:t>
            </a:r>
            <a:r>
              <a:rPr lang="nl-NL" sz="2000" dirty="0"/>
              <a:t> team are </a:t>
            </a:r>
            <a:r>
              <a:rPr lang="nl-NL" sz="2000" dirty="0" err="1"/>
              <a:t>comfortable</a:t>
            </a:r>
            <a:r>
              <a:rPr lang="nl-NL" sz="2000" dirty="0"/>
              <a:t> </a:t>
            </a:r>
            <a:r>
              <a:rPr lang="nl-NL" sz="2000" dirty="0" err="1"/>
              <a:t>with</a:t>
            </a:r>
            <a:r>
              <a:rPr lang="nl-NL" sz="2000" dirty="0"/>
              <a:t>. It </a:t>
            </a:r>
            <a:r>
              <a:rPr lang="nl-NL" sz="2000" dirty="0" err="1"/>
              <a:t>can</a:t>
            </a:r>
            <a:r>
              <a:rPr lang="nl-NL" sz="2000" dirty="0"/>
              <a:t> </a:t>
            </a:r>
            <a:r>
              <a:rPr lang="nl-NL" sz="2000" dirty="0" err="1"/>
              <a:t>be</a:t>
            </a:r>
            <a:r>
              <a:rPr lang="nl-NL" sz="2000" dirty="0"/>
              <a:t> </a:t>
            </a:r>
            <a:r>
              <a:rPr lang="nl-NL" sz="2000" dirty="0" err="1"/>
              <a:t>descriptive</a:t>
            </a:r>
            <a:r>
              <a:rPr lang="nl-NL" sz="2000" dirty="0"/>
              <a:t> or </a:t>
            </a:r>
            <a:r>
              <a:rPr lang="nl-NL" sz="2000" dirty="0" err="1"/>
              <a:t>completely</a:t>
            </a:r>
            <a:r>
              <a:rPr lang="nl-NL" sz="2000" dirty="0"/>
              <a:t> made up. Be </a:t>
            </a:r>
            <a:r>
              <a:rPr lang="nl-NL" sz="2000" dirty="0" err="1"/>
              <a:t>creative</a:t>
            </a:r>
            <a:r>
              <a:rPr lang="nl-NL" sz="2000" dirty="0"/>
              <a:t>! </a:t>
            </a:r>
          </a:p>
          <a:p>
            <a:pPr lvl="1"/>
            <a:r>
              <a:rPr lang="nl-NL" sz="1600" dirty="0">
                <a:solidFill>
                  <a:srgbClr val="00B050"/>
                </a:solidFill>
              </a:rPr>
              <a:t>Pros: </a:t>
            </a:r>
            <a:r>
              <a:rPr lang="nl-NL" sz="1600" dirty="0" err="1">
                <a:solidFill>
                  <a:srgbClr val="00B050"/>
                </a:solidFill>
              </a:rPr>
              <a:t>Spectacular</a:t>
            </a:r>
            <a:r>
              <a:rPr lang="nl-NL" sz="1600" dirty="0">
                <a:solidFill>
                  <a:srgbClr val="00B050"/>
                </a:solidFill>
              </a:rPr>
              <a:t>, </a:t>
            </a:r>
            <a:r>
              <a:rPr lang="nl-NL" sz="1600" dirty="0" err="1">
                <a:solidFill>
                  <a:srgbClr val="00B050"/>
                </a:solidFill>
              </a:rPr>
              <a:t>reusable</a:t>
            </a:r>
            <a:r>
              <a:rPr lang="nl-NL" sz="1600" dirty="0">
                <a:solidFill>
                  <a:srgbClr val="00B050"/>
                </a:solidFill>
              </a:rPr>
              <a:t>, </a:t>
            </a:r>
            <a:r>
              <a:rPr lang="nl-NL" sz="1600" dirty="0" err="1">
                <a:solidFill>
                  <a:srgbClr val="00B050"/>
                </a:solidFill>
              </a:rPr>
              <a:t>easily</a:t>
            </a:r>
            <a:r>
              <a:rPr lang="nl-NL" sz="1600" dirty="0">
                <a:solidFill>
                  <a:srgbClr val="00B050"/>
                </a:solidFill>
              </a:rPr>
              <a:t> </a:t>
            </a:r>
            <a:r>
              <a:rPr lang="nl-NL" sz="1600" dirty="0" err="1">
                <a:solidFill>
                  <a:srgbClr val="00B050"/>
                </a:solidFill>
              </a:rPr>
              <a:t>identifiable</a:t>
            </a:r>
            <a:r>
              <a:rPr lang="nl-NL" sz="1600" dirty="0">
                <a:solidFill>
                  <a:srgbClr val="00B050"/>
                </a:solidFill>
              </a:rPr>
              <a:t>, </a:t>
            </a:r>
            <a:r>
              <a:rPr lang="nl-NL" sz="1600" dirty="0" err="1">
                <a:solidFill>
                  <a:srgbClr val="00B050"/>
                </a:solidFill>
              </a:rPr>
              <a:t>creative</a:t>
            </a:r>
            <a:r>
              <a:rPr lang="nl-NL" sz="1600" dirty="0"/>
              <a:t>. </a:t>
            </a:r>
            <a:r>
              <a:rPr lang="nl-NL" sz="1600" dirty="0" err="1">
                <a:solidFill>
                  <a:srgbClr val="FF0000"/>
                </a:solidFill>
              </a:rPr>
              <a:t>Cons</a:t>
            </a:r>
            <a:r>
              <a:rPr lang="nl-NL" sz="1600" dirty="0">
                <a:solidFill>
                  <a:srgbClr val="FF0000"/>
                </a:solidFill>
              </a:rPr>
              <a:t>: </a:t>
            </a:r>
            <a:r>
              <a:rPr lang="nl-NL" sz="1600" dirty="0" err="1">
                <a:solidFill>
                  <a:srgbClr val="FF0000"/>
                </a:solidFill>
              </a:rPr>
              <a:t>Maybe</a:t>
            </a:r>
            <a:r>
              <a:rPr lang="nl-NL" sz="1600" dirty="0">
                <a:solidFill>
                  <a:srgbClr val="FF0000"/>
                </a:solidFill>
              </a:rPr>
              <a:t> </a:t>
            </a:r>
            <a:r>
              <a:rPr lang="nl-NL" sz="1600" dirty="0" err="1">
                <a:solidFill>
                  <a:srgbClr val="FF0000"/>
                </a:solidFill>
              </a:rPr>
              <a:t>your</a:t>
            </a:r>
            <a:r>
              <a:rPr lang="nl-NL" sz="1600" dirty="0">
                <a:solidFill>
                  <a:srgbClr val="FF0000"/>
                </a:solidFill>
              </a:rPr>
              <a:t> school or sponsor wants </a:t>
            </a:r>
            <a:r>
              <a:rPr lang="nl-NL" sz="1600" dirty="0" err="1">
                <a:solidFill>
                  <a:srgbClr val="FF0000"/>
                </a:solidFill>
              </a:rPr>
              <a:t>to</a:t>
            </a:r>
            <a:r>
              <a:rPr lang="nl-NL" sz="1600" dirty="0">
                <a:solidFill>
                  <a:srgbClr val="FF0000"/>
                </a:solidFill>
              </a:rPr>
              <a:t> </a:t>
            </a:r>
            <a:r>
              <a:rPr lang="nl-NL" sz="1600" dirty="0" err="1">
                <a:solidFill>
                  <a:srgbClr val="FF0000"/>
                </a:solidFill>
              </a:rPr>
              <a:t>included</a:t>
            </a:r>
            <a:endParaRPr lang="nl-NL" sz="1600" dirty="0">
              <a:solidFill>
                <a:srgbClr val="FF0000"/>
              </a:solidFill>
            </a:endParaRPr>
          </a:p>
          <a:p>
            <a:endParaRPr lang="nl-NL" sz="1800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D42DF6B-1BD0-EC4D-89BC-9D5977E32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Last Edit: </a:t>
            </a:r>
            <a:fld id="{720B0A29-EE36-AA4C-B913-76D95CADEC11}" type="datetime1">
              <a:rPr lang="en-US" smtClean="0"/>
              <a:t>7/27/18</a:t>
            </a:fld>
            <a:endParaRPr lang="en-US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4B947A7-2A94-4D4E-B5F7-0863E456F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2018, FLL TUTORIALS</a:t>
            </a:r>
            <a:endParaRPr lang="en-US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4AE0A67-3B33-5C4B-B903-5A08D6A39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8039772-C553-674E-B1E4-9F46A98CD51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24271" y="1505583"/>
            <a:ext cx="1318004" cy="131800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0606370-9098-6848-BD8D-0EA1D05107C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10684" y="2119639"/>
            <a:ext cx="1375026" cy="137502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863CA68-504B-EA4E-820D-44DC6A6317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454" y="3813254"/>
            <a:ext cx="2210548" cy="505268"/>
          </a:xfrm>
          <a:prstGeom prst="rect">
            <a:avLst/>
          </a:prstGeom>
        </p:spPr>
      </p:pic>
      <p:pic>
        <p:nvPicPr>
          <p:cNvPr id="12" name="Afbeelding 7">
            <a:extLst>
              <a:ext uri="{FF2B5EF4-FFF2-40B4-BE49-F238E27FC236}">
                <a16:creationId xmlns:a16="http://schemas.microsoft.com/office/drawing/2014/main" id="{739619BD-D42A-164F-B78E-5207F441F2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23758" y="4802176"/>
            <a:ext cx="1338337" cy="1177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145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4E0FFF-59D2-CE4D-93E5-E9056A2F2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Case </a:t>
            </a:r>
            <a:r>
              <a:rPr lang="nl-NL" dirty="0" err="1"/>
              <a:t>Study</a:t>
            </a:r>
            <a:r>
              <a:rPr lang="nl-NL" dirty="0"/>
              <a:t>: COMING UP WITH OUR NAME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9D7475D-179F-0B4A-81A9-B596548263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91" y="1505583"/>
            <a:ext cx="6575707" cy="4353215"/>
          </a:xfrm>
        </p:spPr>
        <p:txBody>
          <a:bodyPr>
            <a:normAutofit fontScale="92500" lnSpcReduction="20000"/>
          </a:bodyPr>
          <a:lstStyle/>
          <a:p>
            <a:r>
              <a:rPr lang="nl-NL" sz="2000" dirty="0"/>
              <a:t>We </a:t>
            </a:r>
            <a:r>
              <a:rPr lang="nl-NL" sz="2000" dirty="0" err="1"/>
              <a:t>wanted</a:t>
            </a:r>
            <a:r>
              <a:rPr lang="nl-NL" sz="2000" dirty="0"/>
              <a:t> </a:t>
            </a:r>
            <a:r>
              <a:rPr lang="nl-NL" sz="2000" dirty="0" err="1"/>
              <a:t>an</a:t>
            </a:r>
            <a:r>
              <a:rPr lang="nl-NL" sz="2000" dirty="0"/>
              <a:t> </a:t>
            </a:r>
            <a:r>
              <a:rPr lang="nl-NL" sz="2000" dirty="0" err="1"/>
              <a:t>international</a:t>
            </a:r>
            <a:r>
              <a:rPr lang="nl-NL" sz="2000" dirty="0"/>
              <a:t> </a:t>
            </a:r>
            <a:r>
              <a:rPr lang="nl-NL" sz="2000" dirty="0" err="1"/>
              <a:t>sounding</a:t>
            </a:r>
            <a:r>
              <a:rPr lang="nl-NL" sz="2000" dirty="0"/>
              <a:t> name, </a:t>
            </a:r>
            <a:r>
              <a:rPr lang="nl-NL" sz="2000" dirty="0" err="1"/>
              <a:t>so</a:t>
            </a:r>
            <a:r>
              <a:rPr lang="nl-NL" sz="2000" dirty="0"/>
              <a:t> we chose </a:t>
            </a:r>
            <a:r>
              <a:rPr lang="nl-NL" sz="2000" dirty="0" err="1"/>
              <a:t>an</a:t>
            </a:r>
            <a:r>
              <a:rPr lang="nl-NL" sz="2000" dirty="0"/>
              <a:t> English name </a:t>
            </a:r>
            <a:r>
              <a:rPr lang="nl-NL" sz="2000" dirty="0" err="1"/>
              <a:t>although</a:t>
            </a:r>
            <a:r>
              <a:rPr lang="nl-NL" sz="2000" dirty="0"/>
              <a:t> we are </a:t>
            </a:r>
            <a:r>
              <a:rPr lang="nl-NL" sz="2000" dirty="0" err="1"/>
              <a:t>from</a:t>
            </a:r>
            <a:r>
              <a:rPr lang="nl-NL" sz="2000" dirty="0"/>
              <a:t> </a:t>
            </a:r>
            <a:r>
              <a:rPr lang="nl-NL" sz="2000" dirty="0" err="1"/>
              <a:t>the</a:t>
            </a:r>
            <a:r>
              <a:rPr lang="nl-NL" sz="2000" dirty="0"/>
              <a:t> Netherlands.</a:t>
            </a:r>
          </a:p>
          <a:p>
            <a:r>
              <a:rPr lang="nl-NL" sz="2000" dirty="0"/>
              <a:t>We are </a:t>
            </a:r>
            <a:r>
              <a:rPr lang="nl-NL" sz="2000" dirty="0" err="1"/>
              <a:t>all</a:t>
            </a:r>
            <a:r>
              <a:rPr lang="nl-NL" sz="2000" dirty="0"/>
              <a:t> girls. </a:t>
            </a:r>
            <a:r>
              <a:rPr lang="nl-NL" sz="2000" dirty="0" err="1"/>
              <a:t>So”</a:t>
            </a:r>
            <a:r>
              <a:rPr lang="nl-NL" sz="2000" dirty="0" err="1">
                <a:solidFill>
                  <a:srgbClr val="FF0000"/>
                </a:solidFill>
              </a:rPr>
              <a:t>Girls</a:t>
            </a:r>
            <a:r>
              <a:rPr lang="nl-NL" sz="2000" dirty="0"/>
              <a:t>” </a:t>
            </a:r>
            <a:r>
              <a:rPr lang="nl-NL" sz="2000" dirty="0" err="1"/>
              <a:t>should</a:t>
            </a:r>
            <a:r>
              <a:rPr lang="nl-NL" sz="2000" dirty="0"/>
              <a:t> </a:t>
            </a:r>
            <a:r>
              <a:rPr lang="nl-NL" sz="2000" dirty="0" err="1"/>
              <a:t>be</a:t>
            </a:r>
            <a:r>
              <a:rPr lang="nl-NL" sz="2000" dirty="0"/>
              <a:t> in </a:t>
            </a:r>
            <a:r>
              <a:rPr lang="nl-NL" sz="2000" dirty="0" err="1"/>
              <a:t>the</a:t>
            </a:r>
            <a:r>
              <a:rPr lang="nl-NL" sz="2000" dirty="0"/>
              <a:t> name.</a:t>
            </a:r>
          </a:p>
          <a:p>
            <a:r>
              <a:rPr lang="nl-NL" sz="2000" dirty="0"/>
              <a:t>We make </a:t>
            </a:r>
            <a:r>
              <a:rPr lang="nl-NL" sz="2000" dirty="0" err="1"/>
              <a:t>fun</a:t>
            </a:r>
            <a:r>
              <a:rPr lang="nl-NL" sz="2000" dirty="0"/>
              <a:t> of “</a:t>
            </a:r>
            <a:r>
              <a:rPr lang="nl-NL" sz="2000" dirty="0" err="1">
                <a:solidFill>
                  <a:srgbClr val="FF0000"/>
                </a:solidFill>
              </a:rPr>
              <a:t>pretty</a:t>
            </a:r>
            <a:r>
              <a:rPr lang="nl-NL" sz="2000" dirty="0">
                <a:solidFill>
                  <a:srgbClr val="FF0000"/>
                </a:solidFill>
              </a:rPr>
              <a:t>”</a:t>
            </a:r>
            <a:r>
              <a:rPr lang="nl-NL" sz="2000" dirty="0"/>
              <a:t> </a:t>
            </a:r>
            <a:r>
              <a:rPr lang="nl-NL" sz="2000" dirty="0" err="1"/>
              <a:t>being</a:t>
            </a:r>
            <a:r>
              <a:rPr lang="nl-NL" sz="2000" dirty="0"/>
              <a:t> THE </a:t>
            </a:r>
            <a:r>
              <a:rPr lang="nl-NL" sz="2000" dirty="0" err="1"/>
              <a:t>defining</a:t>
            </a:r>
            <a:r>
              <a:rPr lang="nl-NL" sz="2000" dirty="0"/>
              <a:t> </a:t>
            </a:r>
            <a:r>
              <a:rPr lang="nl-NL" sz="2000" dirty="0" err="1"/>
              <a:t>quality</a:t>
            </a:r>
            <a:r>
              <a:rPr lang="nl-NL" sz="2000" dirty="0"/>
              <a:t> </a:t>
            </a:r>
            <a:r>
              <a:rPr lang="nl-NL" sz="2000" dirty="0" err="1"/>
              <a:t>for</a:t>
            </a:r>
            <a:r>
              <a:rPr lang="nl-NL" sz="2000" dirty="0"/>
              <a:t> girls. We are </a:t>
            </a:r>
            <a:r>
              <a:rPr lang="nl-NL" sz="2000" dirty="0" err="1"/>
              <a:t>just</a:t>
            </a:r>
            <a:r>
              <a:rPr lang="nl-NL" sz="2000" dirty="0"/>
              <a:t> as </a:t>
            </a:r>
            <a:r>
              <a:rPr lang="nl-NL" sz="2000" dirty="0">
                <a:solidFill>
                  <a:srgbClr val="FF0000"/>
                </a:solidFill>
              </a:rPr>
              <a:t>smart</a:t>
            </a:r>
            <a:r>
              <a:rPr lang="nl-NL" sz="2000" dirty="0"/>
              <a:t> as boys.</a:t>
            </a:r>
          </a:p>
          <a:p>
            <a:r>
              <a:rPr lang="nl-NL" sz="2000" dirty="0" err="1"/>
              <a:t>So</a:t>
            </a:r>
            <a:r>
              <a:rPr lang="nl-NL" sz="2000" dirty="0"/>
              <a:t> we </a:t>
            </a:r>
            <a:r>
              <a:rPr lang="nl-NL" sz="2000" dirty="0" err="1"/>
              <a:t>came</a:t>
            </a:r>
            <a:r>
              <a:rPr lang="nl-NL" sz="2000" dirty="0"/>
              <a:t> up </a:t>
            </a:r>
            <a:r>
              <a:rPr lang="nl-NL" sz="2000" dirty="0" err="1"/>
              <a:t>with</a:t>
            </a:r>
            <a:r>
              <a:rPr lang="nl-NL" sz="2000" dirty="0"/>
              <a:t> </a:t>
            </a:r>
            <a:r>
              <a:rPr lang="nl-NL" sz="2000" dirty="0" err="1"/>
              <a:t>Pretty</a:t>
            </a:r>
            <a:r>
              <a:rPr lang="nl-NL" sz="2000" dirty="0"/>
              <a:t> Smart Girls. </a:t>
            </a:r>
            <a:r>
              <a:rPr lang="nl-NL" sz="2000" dirty="0" err="1"/>
              <a:t>Our</a:t>
            </a:r>
            <a:r>
              <a:rPr lang="nl-NL" sz="2000" dirty="0"/>
              <a:t> coach </a:t>
            </a:r>
            <a:r>
              <a:rPr lang="nl-NL" sz="2000" dirty="0" err="1"/>
              <a:t>explained</a:t>
            </a:r>
            <a:r>
              <a:rPr lang="nl-NL" sz="2000" dirty="0"/>
              <a:t> </a:t>
            </a:r>
            <a:r>
              <a:rPr lang="nl-NL" sz="2000" dirty="0" err="1"/>
              <a:t>that</a:t>
            </a:r>
            <a:r>
              <a:rPr lang="nl-NL" sz="2000" dirty="0"/>
              <a:t> in English </a:t>
            </a:r>
            <a:r>
              <a:rPr lang="nl-NL" sz="2000" dirty="0" err="1"/>
              <a:t>Pretty</a:t>
            </a:r>
            <a:r>
              <a:rPr lang="nl-NL" sz="2000" dirty="0"/>
              <a:t> Smart </a:t>
            </a:r>
            <a:r>
              <a:rPr lang="nl-NL" sz="2000" dirty="0" err="1"/>
              <a:t>can</a:t>
            </a:r>
            <a:r>
              <a:rPr lang="nl-NL" sz="2000" dirty="0"/>
              <a:t> </a:t>
            </a:r>
            <a:r>
              <a:rPr lang="nl-NL" sz="2000" dirty="0" err="1"/>
              <a:t>mean</a:t>
            </a:r>
            <a:r>
              <a:rPr lang="nl-NL" sz="2000" dirty="0"/>
              <a:t> different </a:t>
            </a:r>
            <a:r>
              <a:rPr lang="nl-NL" sz="2000" dirty="0" err="1"/>
              <a:t>things</a:t>
            </a:r>
            <a:r>
              <a:rPr lang="nl-NL" sz="2000" dirty="0"/>
              <a:t>, </a:t>
            </a:r>
            <a:r>
              <a:rPr lang="nl-NL" sz="2000" dirty="0" err="1"/>
              <a:t>it</a:t>
            </a:r>
            <a:r>
              <a:rPr lang="nl-NL" sz="2000" dirty="0"/>
              <a:t> is a </a:t>
            </a:r>
            <a:r>
              <a:rPr lang="nl-NL" sz="2000" b="1" i="1" dirty="0" err="1"/>
              <a:t>pun</a:t>
            </a:r>
            <a:r>
              <a:rPr lang="nl-NL" sz="2000" dirty="0"/>
              <a:t>. </a:t>
            </a:r>
            <a:r>
              <a:rPr lang="nl-NL" sz="2000" dirty="0" err="1"/>
              <a:t>Pretty</a:t>
            </a:r>
            <a:r>
              <a:rPr lang="nl-NL" sz="2000" dirty="0"/>
              <a:t> is “</a:t>
            </a:r>
            <a:r>
              <a:rPr lang="nl-NL" sz="2000" dirty="0" err="1"/>
              <a:t>beautiful</a:t>
            </a:r>
            <a:r>
              <a:rPr lang="nl-NL" sz="2000" dirty="0"/>
              <a:t>”, but </a:t>
            </a:r>
            <a:r>
              <a:rPr lang="nl-NL" sz="2000" dirty="0" err="1"/>
              <a:t>also</a:t>
            </a:r>
            <a:r>
              <a:rPr lang="nl-NL" sz="2000" dirty="0"/>
              <a:t> “</a:t>
            </a:r>
            <a:r>
              <a:rPr lang="nl-NL" sz="2000" dirty="0" err="1"/>
              <a:t>quite</a:t>
            </a:r>
            <a:r>
              <a:rPr lang="nl-NL" sz="2000" dirty="0"/>
              <a:t>”. </a:t>
            </a:r>
            <a:r>
              <a:rPr lang="nl-NL" sz="2000" dirty="0" err="1"/>
              <a:t>And</a:t>
            </a:r>
            <a:r>
              <a:rPr lang="nl-NL" sz="2000" dirty="0"/>
              <a:t> Smart is “intelligent”, but </a:t>
            </a:r>
            <a:r>
              <a:rPr lang="nl-NL" sz="2000" dirty="0" err="1"/>
              <a:t>also</a:t>
            </a:r>
            <a:r>
              <a:rPr lang="nl-NL" sz="2000" dirty="0"/>
              <a:t> “</a:t>
            </a:r>
            <a:r>
              <a:rPr lang="nl-NL" sz="2000" dirty="0" err="1"/>
              <a:t>Stylish</a:t>
            </a:r>
            <a:r>
              <a:rPr lang="nl-NL" sz="2000" dirty="0"/>
              <a:t>, </a:t>
            </a:r>
            <a:r>
              <a:rPr lang="nl-NL" sz="2000" dirty="0" err="1"/>
              <a:t>fashionable</a:t>
            </a:r>
            <a:r>
              <a:rPr lang="nl-NL" sz="2000" dirty="0"/>
              <a:t>”.  The </a:t>
            </a:r>
            <a:r>
              <a:rPr lang="nl-NL" sz="2000" dirty="0" err="1"/>
              <a:t>combination</a:t>
            </a:r>
            <a:r>
              <a:rPr lang="nl-NL" sz="2000" dirty="0"/>
              <a:t> “</a:t>
            </a:r>
            <a:r>
              <a:rPr lang="nl-NL" sz="2000" dirty="0" err="1"/>
              <a:t>pretty</a:t>
            </a:r>
            <a:r>
              <a:rPr lang="nl-NL" sz="2000" dirty="0"/>
              <a:t> smart” </a:t>
            </a:r>
            <a:r>
              <a:rPr lang="nl-NL" sz="2000" dirty="0" err="1"/>
              <a:t>can</a:t>
            </a:r>
            <a:r>
              <a:rPr lang="nl-NL" sz="2000" dirty="0"/>
              <a:t> </a:t>
            </a:r>
            <a:r>
              <a:rPr lang="nl-NL" sz="2000" dirty="0" err="1"/>
              <a:t>mean</a:t>
            </a:r>
            <a:r>
              <a:rPr lang="nl-NL" sz="2000" dirty="0"/>
              <a:t> </a:t>
            </a:r>
            <a:r>
              <a:rPr lang="nl-NL" sz="2000" dirty="0" err="1"/>
              <a:t>many</a:t>
            </a:r>
            <a:r>
              <a:rPr lang="nl-NL" sz="2000" dirty="0"/>
              <a:t> </a:t>
            </a:r>
            <a:r>
              <a:rPr lang="nl-NL" sz="2000" dirty="0" err="1"/>
              <a:t>things</a:t>
            </a:r>
            <a:r>
              <a:rPr lang="nl-NL" sz="2000" dirty="0"/>
              <a:t>!</a:t>
            </a:r>
          </a:p>
          <a:p>
            <a:r>
              <a:rPr lang="nl-NL" sz="2000" dirty="0">
                <a:solidFill>
                  <a:srgbClr val="FF0000"/>
                </a:solidFill>
              </a:rPr>
              <a:t>POWER</a:t>
            </a:r>
            <a:r>
              <a:rPr lang="nl-NL" sz="2000" dirty="0"/>
              <a:t> is </a:t>
            </a:r>
            <a:r>
              <a:rPr lang="nl-NL" sz="2000" dirty="0" err="1"/>
              <a:t>an</a:t>
            </a:r>
            <a:r>
              <a:rPr lang="nl-NL" sz="2000" dirty="0"/>
              <a:t> </a:t>
            </a:r>
            <a:r>
              <a:rPr lang="nl-NL" sz="2000" dirty="0" err="1"/>
              <a:t>acronym</a:t>
            </a:r>
            <a:r>
              <a:rPr lang="nl-NL" sz="2000" dirty="0"/>
              <a:t> </a:t>
            </a:r>
            <a:r>
              <a:rPr lang="nl-NL" sz="2000" dirty="0" err="1"/>
              <a:t>for</a:t>
            </a:r>
            <a:r>
              <a:rPr lang="nl-NL" sz="2000" dirty="0"/>
              <a:t> </a:t>
            </a:r>
            <a:r>
              <a:rPr lang="nl-NL" sz="2000" dirty="0" err="1"/>
              <a:t>what</a:t>
            </a:r>
            <a:r>
              <a:rPr lang="nl-NL" sz="2000" dirty="0"/>
              <a:t> we do (in Dutch): </a:t>
            </a:r>
            <a:r>
              <a:rPr lang="nl-NL" sz="2000" dirty="0">
                <a:solidFill>
                  <a:srgbClr val="FF0000"/>
                </a:solidFill>
              </a:rPr>
              <a:t>P</a:t>
            </a:r>
            <a:r>
              <a:rPr lang="nl-NL" sz="2000" dirty="0"/>
              <a:t>rogramming, </a:t>
            </a:r>
            <a:r>
              <a:rPr lang="nl-NL" sz="2000" dirty="0">
                <a:solidFill>
                  <a:srgbClr val="FF0000"/>
                </a:solidFill>
              </a:rPr>
              <a:t>O</a:t>
            </a:r>
            <a:r>
              <a:rPr lang="nl-NL" sz="2000" dirty="0"/>
              <a:t>nderzoek (research), </a:t>
            </a:r>
            <a:r>
              <a:rPr lang="nl-NL" sz="2000" dirty="0">
                <a:solidFill>
                  <a:srgbClr val="FF0000"/>
                </a:solidFill>
              </a:rPr>
              <a:t>W</a:t>
            </a:r>
            <a:r>
              <a:rPr lang="nl-NL" sz="2000" dirty="0"/>
              <a:t>etenschap (</a:t>
            </a:r>
            <a:r>
              <a:rPr lang="nl-NL" sz="2000" dirty="0" err="1"/>
              <a:t>science</a:t>
            </a:r>
            <a:r>
              <a:rPr lang="nl-NL" sz="2000" dirty="0"/>
              <a:t>), </a:t>
            </a:r>
            <a:r>
              <a:rPr lang="nl-NL" sz="2000" dirty="0" err="1">
                <a:solidFill>
                  <a:srgbClr val="FF0000"/>
                </a:solidFill>
              </a:rPr>
              <a:t>E</a:t>
            </a:r>
            <a:r>
              <a:rPr lang="nl-NL" sz="2000" dirty="0" err="1"/>
              <a:t>xperimenting</a:t>
            </a:r>
            <a:r>
              <a:rPr lang="nl-NL" sz="2000" dirty="0"/>
              <a:t>, </a:t>
            </a:r>
            <a:r>
              <a:rPr lang="nl-NL" sz="2000" dirty="0" err="1">
                <a:solidFill>
                  <a:srgbClr val="FF0000"/>
                </a:solidFill>
              </a:rPr>
              <a:t>R</a:t>
            </a:r>
            <a:r>
              <a:rPr lang="nl-NL" sz="2000" dirty="0" err="1"/>
              <a:t>obotics</a:t>
            </a:r>
            <a:r>
              <a:rPr lang="nl-NL" sz="2000" dirty="0"/>
              <a:t>.</a:t>
            </a:r>
          </a:p>
          <a:p>
            <a:r>
              <a:rPr lang="nl-NL" sz="2000" dirty="0" err="1"/>
              <a:t>All</a:t>
            </a:r>
            <a:r>
              <a:rPr lang="nl-NL" sz="2000" dirty="0"/>
              <a:t> </a:t>
            </a:r>
            <a:r>
              <a:rPr lang="nl-NL" sz="2000" dirty="0" err="1"/>
              <a:t>combined</a:t>
            </a:r>
            <a:r>
              <a:rPr lang="nl-NL" sz="2000" dirty="0"/>
              <a:t> </a:t>
            </a:r>
            <a:r>
              <a:rPr lang="nl-NL" sz="2000" dirty="0" err="1"/>
              <a:t>makes</a:t>
            </a:r>
            <a:r>
              <a:rPr lang="nl-NL" sz="2000" dirty="0"/>
              <a:t> </a:t>
            </a:r>
            <a:r>
              <a:rPr lang="nl-NL" sz="2000" dirty="0" err="1"/>
              <a:t>us</a:t>
            </a:r>
            <a:r>
              <a:rPr lang="nl-NL" sz="2000" dirty="0"/>
              <a:t> </a:t>
            </a:r>
            <a:r>
              <a:rPr lang="nl-NL" sz="2000" b="1" i="1" dirty="0" err="1">
                <a:solidFill>
                  <a:srgbClr val="FF0000"/>
                </a:solidFill>
              </a:rPr>
              <a:t>Pretty</a:t>
            </a:r>
            <a:r>
              <a:rPr lang="nl-NL" sz="2000" b="1" i="1" dirty="0">
                <a:solidFill>
                  <a:srgbClr val="FF0000"/>
                </a:solidFill>
              </a:rPr>
              <a:t> Smart POWER Girls</a:t>
            </a:r>
            <a:r>
              <a:rPr lang="nl-NL" sz="2000" dirty="0"/>
              <a:t>.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5D90D46-BA1C-2E45-A3A9-E083091D8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Last Edit: </a:t>
            </a:r>
            <a:fld id="{720B0A29-EE36-AA4C-B913-76D95CADEC11}" type="datetime1">
              <a:rPr lang="en-US" smtClean="0"/>
              <a:t>7/27/18</a:t>
            </a:fld>
            <a:endParaRPr lang="en-US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8BF69BD-F8DA-4B4D-84CF-87C6EA1DE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2018, FLL TUTORIALS</a:t>
            </a:r>
            <a:endParaRPr lang="en-US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FA55973-154E-DD44-AC30-28816580C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7" name="Afbeelding 7">
            <a:extLst>
              <a:ext uri="{FF2B5EF4-FFF2-40B4-BE49-F238E27FC236}">
                <a16:creationId xmlns:a16="http://schemas.microsoft.com/office/drawing/2014/main" id="{0165D4FB-B329-1C45-AA27-260ECF08E1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3798" y="2713054"/>
            <a:ext cx="1885310" cy="165816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B407FF5-E561-7E4A-8DAD-1949A826EF3F}"/>
              </a:ext>
            </a:extLst>
          </p:cNvPr>
          <p:cNvSpPr txBox="1"/>
          <p:nvPr/>
        </p:nvSpPr>
        <p:spPr>
          <a:xfrm>
            <a:off x="1020200" y="5751862"/>
            <a:ext cx="7111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Whatever name you pick, make sure it has a meaning for your team.</a:t>
            </a:r>
          </a:p>
        </p:txBody>
      </p:sp>
    </p:spTree>
    <p:extLst>
      <p:ext uri="{BB962C8B-B14F-4D97-AF65-F5344CB8AC3E}">
        <p14:creationId xmlns:p14="http://schemas.microsoft.com/office/powerpoint/2010/main" val="3816956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Developing a TEAM LOGO</a:t>
            </a:r>
          </a:p>
        </p:txBody>
      </p:sp>
      <p:sp>
        <p:nvSpPr>
          <p:cNvPr id="18" name="Tijdelijke aanduiding voor inhoud 17">
            <a:extLst>
              <a:ext uri="{FF2B5EF4-FFF2-40B4-BE49-F238E27FC236}">
                <a16:creationId xmlns:a16="http://schemas.microsoft.com/office/drawing/2014/main" id="{E6014D2F-559F-804F-A7CC-9B3934FF90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92" y="1505583"/>
            <a:ext cx="5319662" cy="4353215"/>
          </a:xfrm>
        </p:spPr>
        <p:txBody>
          <a:bodyPr>
            <a:normAutofit fontScale="70000" lnSpcReduction="20000"/>
          </a:bodyPr>
          <a:lstStyle/>
          <a:p>
            <a:r>
              <a:rPr lang="nl-NL" dirty="0"/>
              <a:t>Every team </a:t>
            </a:r>
            <a:r>
              <a:rPr lang="nl-NL" dirty="0" err="1"/>
              <a:t>needs</a:t>
            </a:r>
            <a:r>
              <a:rPr lang="nl-NL" dirty="0"/>
              <a:t> a name</a:t>
            </a:r>
          </a:p>
          <a:p>
            <a:r>
              <a:rPr lang="nl-NL" dirty="0"/>
              <a:t>A team logo is </a:t>
            </a:r>
            <a:r>
              <a:rPr lang="nl-NL" dirty="0" err="1"/>
              <a:t>optional</a:t>
            </a:r>
            <a:r>
              <a:rPr lang="nl-NL" dirty="0"/>
              <a:t>, but </a:t>
            </a:r>
            <a:r>
              <a:rPr lang="nl-NL" dirty="0" err="1"/>
              <a:t>fun</a:t>
            </a:r>
            <a:r>
              <a:rPr lang="nl-NL" dirty="0"/>
              <a:t>!</a:t>
            </a:r>
          </a:p>
          <a:p>
            <a:endParaRPr lang="nl-NL" dirty="0"/>
          </a:p>
          <a:p>
            <a:r>
              <a:rPr lang="nl-NL" dirty="0"/>
              <a:t>We have a </a:t>
            </a:r>
            <a:r>
              <a:rPr lang="nl-NL" dirty="0" err="1"/>
              <a:t>colorful</a:t>
            </a:r>
            <a:r>
              <a:rPr lang="nl-NL" dirty="0"/>
              <a:t> logo </a:t>
            </a:r>
            <a:r>
              <a:rPr lang="nl-NL" dirty="0" err="1"/>
              <a:t>that</a:t>
            </a:r>
            <a:r>
              <a:rPr lang="nl-NL" dirty="0"/>
              <a:t> </a:t>
            </a:r>
            <a:r>
              <a:rPr lang="nl-NL" dirty="0" err="1"/>
              <a:t>represents</a:t>
            </a:r>
            <a:r>
              <a:rPr lang="nl-NL" dirty="0"/>
              <a:t> </a:t>
            </a:r>
            <a:r>
              <a:rPr lang="nl-NL" dirty="0" err="1"/>
              <a:t>our</a:t>
            </a:r>
            <a:r>
              <a:rPr lang="nl-NL" dirty="0"/>
              <a:t> </a:t>
            </a:r>
            <a:r>
              <a:rPr lang="nl-NL" dirty="0" err="1"/>
              <a:t>fun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diveristy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passion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science</a:t>
            </a:r>
            <a:r>
              <a:rPr lang="nl-NL" dirty="0"/>
              <a:t>.</a:t>
            </a:r>
          </a:p>
          <a:p>
            <a:r>
              <a:rPr lang="nl-NL" dirty="0"/>
              <a:t>The </a:t>
            </a:r>
            <a:r>
              <a:rPr lang="nl-NL" dirty="0" err="1"/>
              <a:t>words</a:t>
            </a:r>
            <a:r>
              <a:rPr lang="nl-NL" dirty="0"/>
              <a:t> in </a:t>
            </a:r>
            <a:r>
              <a:rPr lang="nl-NL" dirty="0" err="1"/>
              <a:t>the</a:t>
            </a:r>
            <a:r>
              <a:rPr lang="nl-NL" dirty="0"/>
              <a:t> logo have a </a:t>
            </a:r>
            <a:r>
              <a:rPr lang="nl-NL" dirty="0" err="1"/>
              <a:t>typeface</a:t>
            </a:r>
            <a:r>
              <a:rPr lang="nl-NL" dirty="0"/>
              <a:t> </a:t>
            </a:r>
            <a:r>
              <a:rPr lang="nl-NL" dirty="0" err="1"/>
              <a:t>that</a:t>
            </a:r>
            <a:r>
              <a:rPr lang="nl-NL" dirty="0"/>
              <a:t> matches </a:t>
            </a:r>
            <a:r>
              <a:rPr lang="nl-NL" dirty="0" err="1"/>
              <a:t>their</a:t>
            </a:r>
            <a:r>
              <a:rPr lang="nl-NL" dirty="0"/>
              <a:t> </a:t>
            </a:r>
            <a:r>
              <a:rPr lang="nl-NL" dirty="0" err="1"/>
              <a:t>meaning</a:t>
            </a:r>
            <a:r>
              <a:rPr lang="nl-NL" dirty="0"/>
              <a:t>.</a:t>
            </a:r>
          </a:p>
          <a:p>
            <a:r>
              <a:rPr lang="nl-NL" dirty="0"/>
              <a:t>We have different logos </a:t>
            </a:r>
            <a:r>
              <a:rPr lang="nl-NL" dirty="0" err="1"/>
              <a:t>for</a:t>
            </a:r>
            <a:r>
              <a:rPr lang="nl-NL" dirty="0"/>
              <a:t> online/print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shirts. But </a:t>
            </a:r>
            <a:r>
              <a:rPr lang="nl-NL" dirty="0" err="1"/>
              <a:t>they</a:t>
            </a:r>
            <a:r>
              <a:rPr lang="nl-NL" dirty="0"/>
              <a:t> are </a:t>
            </a:r>
            <a:r>
              <a:rPr lang="nl-NL" dirty="0" err="1"/>
              <a:t>still</a:t>
            </a:r>
            <a:r>
              <a:rPr lang="nl-NL" dirty="0"/>
              <a:t> </a:t>
            </a:r>
            <a:r>
              <a:rPr lang="nl-NL" dirty="0" err="1"/>
              <a:t>easily</a:t>
            </a:r>
            <a:r>
              <a:rPr lang="nl-NL" dirty="0"/>
              <a:t> </a:t>
            </a:r>
            <a:r>
              <a:rPr lang="nl-NL" dirty="0" err="1"/>
              <a:t>identifiable</a:t>
            </a:r>
            <a:r>
              <a:rPr lang="nl-NL" dirty="0"/>
              <a:t>.</a:t>
            </a:r>
          </a:p>
          <a:p>
            <a:endParaRPr lang="nl-NL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1E09E9-3701-C846-A73C-66EABC5BE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Last Edit: </a:t>
            </a:r>
            <a:fld id="{3BBABA86-C064-2B42-8375-87652C8C23C2}" type="datetime1">
              <a:rPr lang="en-US" smtClean="0"/>
              <a:t>7/27/18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AE041C1-7DA8-D74F-BD67-E7B5ED7C1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2018, FLL TUTORIALS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AD5E1552-7E4A-A44A-8AD8-3284E4395012}"/>
              </a:ext>
            </a:extLst>
          </p:cNvPr>
          <p:cNvSpPr txBox="1">
            <a:spLocks/>
          </p:cNvSpPr>
          <p:nvPr/>
        </p:nvSpPr>
        <p:spPr>
          <a:xfrm>
            <a:off x="7800476" y="6392242"/>
            <a:ext cx="770468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accent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295A1AA-1C1C-1D42-A68A-D4A2E4B47F7A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9" name="Afbeelding 7">
            <a:extLst>
              <a:ext uri="{FF2B5EF4-FFF2-40B4-BE49-F238E27FC236}">
                <a16:creationId xmlns:a16="http://schemas.microsoft.com/office/drawing/2014/main" id="{3A3E1105-D12A-504C-8966-654A7F93E6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7826" y="1733560"/>
            <a:ext cx="1807884" cy="1590067"/>
          </a:xfrm>
          <a:prstGeom prst="rect">
            <a:avLst/>
          </a:prstGeom>
        </p:spPr>
      </p:pic>
      <p:pic>
        <p:nvPicPr>
          <p:cNvPr id="11" name="Afbeelding 9">
            <a:extLst>
              <a:ext uri="{FF2B5EF4-FFF2-40B4-BE49-F238E27FC236}">
                <a16:creationId xmlns:a16="http://schemas.microsoft.com/office/drawing/2014/main" id="{76A08530-6F71-E046-A7E1-5D0DA36C6F7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7641" y="3857071"/>
            <a:ext cx="2199743" cy="219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6959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C28A29-2833-244F-83C4-412EDDC93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SHIRTS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hats</a:t>
            </a:r>
            <a:r>
              <a:rPr lang="nl-NL" dirty="0"/>
              <a:t> help </a:t>
            </a:r>
            <a:r>
              <a:rPr lang="nl-NL" dirty="0" err="1"/>
              <a:t>create</a:t>
            </a:r>
            <a:r>
              <a:rPr lang="nl-NL" dirty="0"/>
              <a:t> </a:t>
            </a:r>
            <a:r>
              <a:rPr lang="nl-NL" dirty="0" err="1"/>
              <a:t>an</a:t>
            </a:r>
            <a:r>
              <a:rPr lang="nl-NL" dirty="0"/>
              <a:t> </a:t>
            </a:r>
            <a:r>
              <a:rPr lang="nl-NL" dirty="0" err="1"/>
              <a:t>identity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607C79E-09E8-9E4F-8E2B-587D86FA29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92" y="1505583"/>
            <a:ext cx="5498752" cy="4353215"/>
          </a:xfrm>
        </p:spPr>
        <p:txBody>
          <a:bodyPr>
            <a:normAutofit/>
          </a:bodyPr>
          <a:lstStyle/>
          <a:p>
            <a:r>
              <a:rPr lang="nl-NL" sz="1800" dirty="0" err="1"/>
              <a:t>Our</a:t>
            </a:r>
            <a:r>
              <a:rPr lang="nl-NL" sz="1800" dirty="0"/>
              <a:t> shirts </a:t>
            </a:r>
            <a:r>
              <a:rPr lang="nl-NL" sz="1800" dirty="0" err="1"/>
              <a:t>vary</a:t>
            </a:r>
            <a:r>
              <a:rPr lang="nl-NL" sz="1800" dirty="0"/>
              <a:t> </a:t>
            </a:r>
            <a:r>
              <a:rPr lang="nl-NL" sz="1800" dirty="0" err="1"/>
              <a:t>every</a:t>
            </a:r>
            <a:r>
              <a:rPr lang="nl-NL" sz="1800" dirty="0"/>
              <a:t> </a:t>
            </a:r>
            <a:r>
              <a:rPr lang="nl-NL" sz="1800" dirty="0" err="1"/>
              <a:t>season</a:t>
            </a:r>
            <a:r>
              <a:rPr lang="nl-NL" sz="1800" dirty="0"/>
              <a:t>. We </a:t>
            </a:r>
            <a:r>
              <a:rPr lang="nl-NL" sz="1800" dirty="0" err="1"/>
              <a:t>started</a:t>
            </a:r>
            <a:r>
              <a:rPr lang="nl-NL" sz="1800" dirty="0"/>
              <a:t> </a:t>
            </a:r>
            <a:r>
              <a:rPr lang="nl-NL" sz="1800" dirty="0" err="1"/>
              <a:t>simple</a:t>
            </a:r>
            <a:r>
              <a:rPr lang="nl-NL" sz="1800" dirty="0"/>
              <a:t>, but as we </a:t>
            </a:r>
            <a:r>
              <a:rPr lang="nl-NL" sz="1800" dirty="0" err="1"/>
              <a:t>got</a:t>
            </a:r>
            <a:r>
              <a:rPr lang="nl-NL" sz="1800" dirty="0"/>
              <a:t> more </a:t>
            </a:r>
            <a:r>
              <a:rPr lang="nl-NL" sz="1800" dirty="0" err="1"/>
              <a:t>experienced</a:t>
            </a:r>
            <a:r>
              <a:rPr lang="nl-NL" sz="1800" dirty="0"/>
              <a:t>, we </a:t>
            </a:r>
            <a:r>
              <a:rPr lang="nl-NL" sz="1800" dirty="0" err="1"/>
              <a:t>also</a:t>
            </a:r>
            <a:r>
              <a:rPr lang="nl-NL" sz="1800" dirty="0"/>
              <a:t> put more time </a:t>
            </a:r>
            <a:r>
              <a:rPr lang="nl-NL" sz="1800" dirty="0" err="1"/>
              <a:t>into</a:t>
            </a:r>
            <a:r>
              <a:rPr lang="nl-NL" sz="1800" dirty="0"/>
              <a:t> </a:t>
            </a:r>
            <a:r>
              <a:rPr lang="nl-NL" sz="1800" dirty="0" err="1"/>
              <a:t>our</a:t>
            </a:r>
            <a:r>
              <a:rPr lang="nl-NL" sz="1800" dirty="0"/>
              <a:t> </a:t>
            </a:r>
            <a:r>
              <a:rPr lang="nl-NL" sz="1800" dirty="0" err="1"/>
              <a:t>appearance</a:t>
            </a:r>
            <a:r>
              <a:rPr lang="nl-NL" sz="1800" dirty="0"/>
              <a:t>.</a:t>
            </a:r>
          </a:p>
          <a:p>
            <a:r>
              <a:rPr lang="nl-NL" sz="1800" dirty="0"/>
              <a:t>We </a:t>
            </a:r>
            <a:r>
              <a:rPr lang="nl-NL" sz="1800" dirty="0" err="1"/>
              <a:t>always</a:t>
            </a:r>
            <a:r>
              <a:rPr lang="nl-NL" sz="1800" dirty="0"/>
              <a:t> </a:t>
            </a:r>
            <a:r>
              <a:rPr lang="nl-NL" sz="1800" dirty="0" err="1"/>
              <a:t>wear</a:t>
            </a:r>
            <a:r>
              <a:rPr lang="nl-NL" sz="1800" dirty="0"/>
              <a:t> </a:t>
            </a:r>
            <a:r>
              <a:rPr lang="nl-NL" sz="1800" dirty="0" err="1"/>
              <a:t>some</a:t>
            </a:r>
            <a:r>
              <a:rPr lang="nl-NL" sz="1800" dirty="0"/>
              <a:t> kind of hat. It’s </a:t>
            </a:r>
            <a:r>
              <a:rPr lang="nl-NL" sz="1800" dirty="0" err="1"/>
              <a:t>just</a:t>
            </a:r>
            <a:r>
              <a:rPr lang="nl-NL" sz="1800" dirty="0"/>
              <a:t> </a:t>
            </a:r>
            <a:r>
              <a:rPr lang="nl-NL" sz="1800" dirty="0" err="1"/>
              <a:t>so</a:t>
            </a:r>
            <a:r>
              <a:rPr lang="nl-NL" sz="1800" dirty="0"/>
              <a:t> </a:t>
            </a:r>
            <a:r>
              <a:rPr lang="nl-NL" sz="1800" dirty="0" err="1"/>
              <a:t>much</a:t>
            </a:r>
            <a:r>
              <a:rPr lang="nl-NL" sz="1800" dirty="0"/>
              <a:t> more </a:t>
            </a:r>
            <a:r>
              <a:rPr lang="nl-NL" sz="1800" dirty="0" err="1"/>
              <a:t>fun</a:t>
            </a:r>
            <a:r>
              <a:rPr lang="nl-NL" sz="1800" dirty="0"/>
              <a:t>!</a:t>
            </a:r>
          </a:p>
          <a:p>
            <a:r>
              <a:rPr lang="nl-NL" sz="1800" dirty="0" err="1"/>
              <a:t>This</a:t>
            </a:r>
            <a:r>
              <a:rPr lang="nl-NL" sz="1800" dirty="0"/>
              <a:t> </a:t>
            </a:r>
            <a:r>
              <a:rPr lang="nl-NL" sz="1800" dirty="0" err="1"/>
              <a:t>year</a:t>
            </a:r>
            <a:r>
              <a:rPr lang="nl-NL" sz="1800" dirty="0"/>
              <a:t> we </a:t>
            </a:r>
            <a:r>
              <a:rPr lang="nl-NL" sz="1800" dirty="0" err="1"/>
              <a:t>also</a:t>
            </a:r>
            <a:r>
              <a:rPr lang="nl-NL" sz="1800" dirty="0"/>
              <a:t> </a:t>
            </a:r>
            <a:r>
              <a:rPr lang="nl-NL" sz="1800" dirty="0" err="1"/>
              <a:t>added</a:t>
            </a:r>
            <a:r>
              <a:rPr lang="nl-NL" sz="1800" dirty="0"/>
              <a:t> sweaters </a:t>
            </a:r>
            <a:r>
              <a:rPr lang="nl-NL" sz="1800" dirty="0" err="1"/>
              <a:t>and</a:t>
            </a:r>
            <a:r>
              <a:rPr lang="nl-NL" sz="1800" dirty="0"/>
              <a:t> jackets</a:t>
            </a:r>
          </a:p>
          <a:p>
            <a:endParaRPr lang="nl-NL" sz="1800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92CC9D2-10A5-8747-A71C-F98E92E4F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Last Edit: </a:t>
            </a:r>
            <a:fld id="{720B0A29-EE36-AA4C-B913-76D95CADEC11}" type="datetime1">
              <a:rPr lang="en-US" smtClean="0"/>
              <a:t>7/27/18</a:t>
            </a:fld>
            <a:endParaRPr lang="en-US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B63FC79-9AF2-EE4C-99E3-0DCC578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2018, FLL TUTORIALS</a:t>
            </a:r>
            <a:endParaRPr lang="en-US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CC10D68-4C52-BC42-A515-7A5685EE6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17201F0E-2D63-7041-971E-3D3337FA0A1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3284" y="3731830"/>
            <a:ext cx="2310774" cy="1733080"/>
          </a:xfrm>
          <a:prstGeom prst="rect">
            <a:avLst/>
          </a:prstGeom>
        </p:spPr>
      </p:pic>
      <p:sp>
        <p:nvSpPr>
          <p:cNvPr id="13" name="Tekstvak 12">
            <a:extLst>
              <a:ext uri="{FF2B5EF4-FFF2-40B4-BE49-F238E27FC236}">
                <a16:creationId xmlns:a16="http://schemas.microsoft.com/office/drawing/2014/main" id="{2D0A1F46-8760-2A40-8AAB-0F5F82AEAE99}"/>
              </a:ext>
            </a:extLst>
          </p:cNvPr>
          <p:cNvSpPr txBox="1"/>
          <p:nvPr/>
        </p:nvSpPr>
        <p:spPr>
          <a:xfrm>
            <a:off x="758769" y="5497261"/>
            <a:ext cx="22252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Christmas </a:t>
            </a:r>
            <a:r>
              <a:rPr lang="nl-NL" sz="1400" dirty="0" err="1"/>
              <a:t>hats</a:t>
            </a:r>
            <a:r>
              <a:rPr lang="nl-NL" sz="1400" dirty="0"/>
              <a:t> in december</a:t>
            </a:r>
          </a:p>
        </p:txBody>
      </p:sp>
      <p:sp>
        <p:nvSpPr>
          <p:cNvPr id="14" name="Tekstvak 13">
            <a:extLst>
              <a:ext uri="{FF2B5EF4-FFF2-40B4-BE49-F238E27FC236}">
                <a16:creationId xmlns:a16="http://schemas.microsoft.com/office/drawing/2014/main" id="{E2E30E72-3064-7A44-A016-51F860F8E4BA}"/>
              </a:ext>
            </a:extLst>
          </p:cNvPr>
          <p:cNvSpPr txBox="1"/>
          <p:nvPr/>
        </p:nvSpPr>
        <p:spPr>
          <a:xfrm>
            <a:off x="3198606" y="5601149"/>
            <a:ext cx="25707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sz="1400" dirty="0"/>
              <a:t>Dutch </a:t>
            </a:r>
            <a:r>
              <a:rPr lang="nl-NL" sz="1400" dirty="0" err="1"/>
              <a:t>hats</a:t>
            </a:r>
            <a:r>
              <a:rPr lang="nl-NL" sz="1400" dirty="0"/>
              <a:t>, </a:t>
            </a:r>
            <a:r>
              <a:rPr lang="nl-NL" sz="1400" dirty="0" err="1"/>
              <a:t>makeup</a:t>
            </a:r>
            <a:r>
              <a:rPr lang="nl-NL" sz="1400" dirty="0"/>
              <a:t> </a:t>
            </a:r>
            <a:r>
              <a:rPr lang="nl-NL" sz="1400" dirty="0" err="1"/>
              <a:t>and</a:t>
            </a:r>
            <a:r>
              <a:rPr lang="nl-NL" sz="1400" dirty="0"/>
              <a:t> </a:t>
            </a:r>
            <a:r>
              <a:rPr lang="nl-NL" sz="1400" dirty="0" err="1"/>
              <a:t>ribbons</a:t>
            </a:r>
            <a:r>
              <a:rPr lang="nl-NL" sz="1400" dirty="0"/>
              <a:t> </a:t>
            </a:r>
          </a:p>
          <a:p>
            <a:pPr algn="ctr"/>
            <a:r>
              <a:rPr lang="nl-NL" sz="1400" dirty="0" err="1"/>
              <a:t>for</a:t>
            </a:r>
            <a:r>
              <a:rPr lang="nl-NL" sz="1400" dirty="0"/>
              <a:t> </a:t>
            </a:r>
            <a:r>
              <a:rPr lang="nl-NL" sz="1400" dirty="0" err="1"/>
              <a:t>internationals</a:t>
            </a:r>
            <a:endParaRPr lang="nl-NL" sz="1400" dirty="0"/>
          </a:p>
        </p:txBody>
      </p:sp>
      <p:pic>
        <p:nvPicPr>
          <p:cNvPr id="16" name="Afbeelding 15">
            <a:extLst>
              <a:ext uri="{FF2B5EF4-FFF2-40B4-BE49-F238E27FC236}">
                <a16:creationId xmlns:a16="http://schemas.microsoft.com/office/drawing/2014/main" id="{0F49F288-7B93-1945-AEE5-F89C43E0446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6208487" y="1700765"/>
            <a:ext cx="2362457" cy="1771843"/>
          </a:xfrm>
          <a:prstGeom prst="rect">
            <a:avLst/>
          </a:prstGeom>
        </p:spPr>
      </p:pic>
      <p:sp>
        <p:nvSpPr>
          <p:cNvPr id="17" name="Tekstvak 16">
            <a:extLst>
              <a:ext uri="{FF2B5EF4-FFF2-40B4-BE49-F238E27FC236}">
                <a16:creationId xmlns:a16="http://schemas.microsoft.com/office/drawing/2014/main" id="{FEB2EE27-0B20-4D40-88B5-09825303B42B}"/>
              </a:ext>
            </a:extLst>
          </p:cNvPr>
          <p:cNvSpPr txBox="1"/>
          <p:nvPr/>
        </p:nvSpPr>
        <p:spPr>
          <a:xfrm>
            <a:off x="6386271" y="3553877"/>
            <a:ext cx="22548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 err="1"/>
              <a:t>Our</a:t>
            </a:r>
            <a:r>
              <a:rPr lang="nl-NL" sz="1400" dirty="0"/>
              <a:t> robot </a:t>
            </a:r>
            <a:r>
              <a:rPr lang="nl-NL" sz="1400" dirty="0" err="1"/>
              <a:t>and</a:t>
            </a:r>
            <a:r>
              <a:rPr lang="nl-NL" sz="1400" dirty="0"/>
              <a:t> shirts match!</a:t>
            </a:r>
          </a:p>
        </p:txBody>
      </p:sp>
      <p:pic>
        <p:nvPicPr>
          <p:cNvPr id="19" name="Afbeelding 18">
            <a:extLst>
              <a:ext uri="{FF2B5EF4-FFF2-40B4-BE49-F238E27FC236}">
                <a16:creationId xmlns:a16="http://schemas.microsoft.com/office/drawing/2014/main" id="{9B5296BF-48B9-8844-86ED-2C18276810E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 flipV="1">
            <a:off x="6315037" y="4313169"/>
            <a:ext cx="2051352" cy="1571048"/>
          </a:xfrm>
          <a:prstGeom prst="rect">
            <a:avLst/>
          </a:prstGeom>
        </p:spPr>
      </p:pic>
      <p:pic>
        <p:nvPicPr>
          <p:cNvPr id="21" name="Afbeelding 20">
            <a:extLst>
              <a:ext uri="{FF2B5EF4-FFF2-40B4-BE49-F238E27FC236}">
                <a16:creationId xmlns:a16="http://schemas.microsoft.com/office/drawing/2014/main" id="{1943434D-2E6D-4540-8F21-D5B2051A79B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47748" y="3725826"/>
            <a:ext cx="2472419" cy="1854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77893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ngineeringJournal" id="{97721FB4-21DC-6D4C-AC10-5E4545120761}" vid="{EB585347-F0B4-B74F-BF80-5185492EFC1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5081</TotalTime>
  <Words>1154</Words>
  <Application>Microsoft Macintosh PowerPoint</Application>
  <PresentationFormat>On-screen Show (4:3)</PresentationFormat>
  <Paragraphs>116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Calibri</vt:lpstr>
      <vt:lpstr>Gill Sans MT</vt:lpstr>
      <vt:lpstr>Wingdings 2</vt:lpstr>
      <vt:lpstr>Dividend</vt:lpstr>
      <vt:lpstr>DEVELOPING A TEAM IDENTITY</vt:lpstr>
      <vt:lpstr>MEET THE TEAM</vt:lpstr>
      <vt:lpstr>WHY DEVELOP A Team IDENTITY?</vt:lpstr>
      <vt:lpstr>GET TO KNOW YOUR TEAM</vt:lpstr>
      <vt:lpstr>AN IDENTITY FOR ONE SEASON AND BEYOND</vt:lpstr>
      <vt:lpstr>Choosing a team name</vt:lpstr>
      <vt:lpstr>Case Study: COMING UP WITH OUR NAME</vt:lpstr>
      <vt:lpstr>Developing a TEAM LOGO</vt:lpstr>
      <vt:lpstr>SHIRTS and hats help create an identity</vt:lpstr>
      <vt:lpstr>TEAM CHEERS</vt:lpstr>
      <vt:lpstr>Flags, Banners, Mascots</vt:lpstr>
      <vt:lpstr>Social media</vt:lpstr>
      <vt:lpstr>TIP: Be authentic</vt:lpstr>
      <vt:lpstr>CREDITS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Sanjay Seshan</dc:creator>
  <cp:lastModifiedBy>Sanjay Seshan</cp:lastModifiedBy>
  <cp:revision>36</cp:revision>
  <dcterms:created xsi:type="dcterms:W3CDTF">2018-06-09T21:02:33Z</dcterms:created>
  <dcterms:modified xsi:type="dcterms:W3CDTF">2018-07-27T14:33:21Z</dcterms:modified>
</cp:coreProperties>
</file>