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 varScale="1">
        <p:scale>
          <a:sx n="103" d="100"/>
          <a:sy n="103" d="100"/>
        </p:scale>
        <p:origin x="13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AE8F-0E6A-4F92-80BF-BC78DA1DAF2E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PROJECT LESSONS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3" y="140252"/>
            <a:ext cx="8277216" cy="30385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797-50BF-42A6-A532-8C086799B035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E4F8-2E21-4E1C-AE5D-9ACBB0036DF1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B075-9ED9-4F8E-B82E-9E1C6C3E2E61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7BF6-8A66-48F7-9AC7-986EE79DBA5E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1B1F-6671-45FD-8235-C70B8DE4DB05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1224-4816-4B0C-BEC0-F0AC0A95E73C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5F05-B009-4376-A781-B365CC35B6A6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4D-10B5-4674-93D7-918E25DEA411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1A3E616-7267-4928-8933-9E5DCF456B39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37F0-C436-4AB1-BBEA-8F201C0C7674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B2636A-0EF9-453E-A3AE-B9FDC82230AE}" type="datetime1">
              <a:rPr lang="en-US" smtClean="0"/>
              <a:t>6/7/18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v3lessson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Not the Droids YOU ARE LOOKING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0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681544" cy="4023360"/>
          </a:xfrm>
        </p:spPr>
        <p:txBody>
          <a:bodyPr>
            <a:normAutofit/>
          </a:bodyPr>
          <a:lstStyle/>
          <a:p>
            <a:r>
              <a:rPr lang="en-US" dirty="0"/>
              <a:t>This lesson was written by Team 3659 NeXT GEN, with some edits by EV3Lessons</a:t>
            </a:r>
          </a:p>
          <a:p>
            <a:r>
              <a:rPr lang="en-US" dirty="0"/>
              <a:t>You can contact Team 3659 NeXT GEN through their Facebook page: Garrett County FIRST LEGO League Team 3659. </a:t>
            </a:r>
          </a:p>
          <a:p>
            <a:r>
              <a:rPr lang="en-US" dirty="0"/>
              <a:t>More lessons available at </a:t>
            </a:r>
            <a:r>
              <a:rPr lang="en-US" dirty="0">
                <a:hlinkClick r:id="rId2"/>
              </a:rPr>
              <a:t>www.ev3lesssons</a:t>
            </a:r>
            <a:r>
              <a:rPr lang="en-US">
                <a:hlinkClick r:id="rId2"/>
              </a:rPr>
              <a:t>.com</a:t>
            </a:r>
            <a:r>
              <a:rPr lang="en-US"/>
              <a:t> and www.flltutorials.com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241739" y="3890368"/>
            <a:ext cx="8620008" cy="2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8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96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Experts</vt:lpstr>
      <vt:lpstr>Coming Soon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25</cp:revision>
  <cp:lastPrinted>2017-08-26T14:01:24Z</cp:lastPrinted>
  <dcterms:created xsi:type="dcterms:W3CDTF">2017-08-13T17:46:18Z</dcterms:created>
  <dcterms:modified xsi:type="dcterms:W3CDTF">2018-06-08T00:32:47Z</dcterms:modified>
</cp:coreProperties>
</file>