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FCCA79-0916-4F27-ACE0-763E43D11590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4A8CC16-C087-40E6-B06F-6F088090B824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96E942-F734-4C95-A03C-DE51FBB743F7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FD734E-4FC5-4546-B6ED-28BA361FE1B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9/2/18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DA536E6-8A0E-4260-8B9A-2F718BA81C65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1E01CB2-3F9B-41F8-88BE-839C039A6C00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D38D4C-D8E3-4F34-832B-D91CCBBB2FEC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31FDEE4-879A-4BC7-81D8-BCF812B2A84A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E408A-DB97-4712-9120-F1B815E5646B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E10CDB1-02EC-44C6-BBF2-11B788298042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79DEB0-E7A5-4C03-A71F-8D2940901CD9}" type="datetime1">
              <a:rPr lang="en-US" smtClean="0"/>
              <a:t>9/2/18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697649" cy="435321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Seshan Brothers were on team Not the Droids You Are Looking For </a:t>
            </a:r>
          </a:p>
          <a:p>
            <a:r>
              <a:rPr lang="en-US" sz="2400" dirty="0"/>
              <a:t>Our research project for Trash Trek was a Global Innovation Award semi-finalist project (Top 20 out </a:t>
            </a:r>
            <a:r>
              <a:rPr lang="en-US" sz="2400"/>
              <a:t>of 30,000 </a:t>
            </a:r>
            <a:r>
              <a:rPr lang="en-US" sz="2400" dirty="0"/>
              <a:t>teams).</a:t>
            </a:r>
          </a:p>
          <a:p>
            <a:r>
              <a:rPr lang="en-US" sz="2400" dirty="0"/>
              <a:t>Our research project in Nature’s Fury won Innovative Solution at the FIRST LEGO League International Open in Toronto.</a:t>
            </a:r>
          </a:p>
          <a:p>
            <a:r>
              <a:rPr lang="en-US" sz="2400" dirty="0"/>
              <a:t>Our research project for World Class was EV3Lessons.com! ;-)</a:t>
            </a:r>
          </a:p>
          <a:p>
            <a:r>
              <a:rPr lang="en-US" sz="2400" dirty="0"/>
              <a:t>We are the Champion’s award winners from World Festival 2018. We were selected for an Encore Presentation at World Festival for our project presentation.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TIMElINE</a:t>
            </a:r>
            <a:r>
              <a:rPr lang="en-US" dirty="0"/>
              <a:t>: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like to </a:t>
            </a:r>
            <a:r>
              <a:rPr lang="en-US" i="1" dirty="0">
                <a:solidFill>
                  <a:srgbClr val="FF0000"/>
                </a:solidFill>
              </a:rPr>
              <a:t>begin at the 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 a calendar, mark down when your first contest is (in this document, we picked October 15), then work your way backwards keep all the items you must complete in mind.</a:t>
            </a:r>
          </a:p>
          <a:p>
            <a:pPr lvl="1"/>
            <a:r>
              <a:rPr lang="en-US" dirty="0"/>
              <a:t>Adjust the dates depending upon how much time you will have.</a:t>
            </a:r>
          </a:p>
          <a:p>
            <a:r>
              <a:rPr lang="en-US" dirty="0"/>
              <a:t>What you must complete by your first qualifier:</a:t>
            </a:r>
          </a:p>
          <a:p>
            <a:pPr lvl="1"/>
            <a:r>
              <a:rPr lang="en-US" dirty="0"/>
              <a:t>Pick a topic</a:t>
            </a:r>
          </a:p>
          <a:p>
            <a:pPr lvl="1"/>
            <a:r>
              <a:rPr lang="en-US" dirty="0"/>
              <a:t>Research that topic</a:t>
            </a:r>
          </a:p>
          <a:p>
            <a:pPr lvl="1"/>
            <a:r>
              <a:rPr lang="en-US" dirty="0"/>
              <a:t>Come up with an innovative solution</a:t>
            </a:r>
          </a:p>
          <a:p>
            <a:pPr lvl="1"/>
            <a:r>
              <a:rPr lang="en-US" dirty="0"/>
              <a:t>Share that solution</a:t>
            </a:r>
          </a:p>
          <a:p>
            <a:pPr lvl="1"/>
            <a:r>
              <a:rPr lang="en-US" dirty="0"/>
              <a:t>Write a presentation for judges</a:t>
            </a:r>
          </a:p>
          <a:p>
            <a:pPr lvl="1"/>
            <a:r>
              <a:rPr lang="en-US" dirty="0"/>
              <a:t>Create props and poster boards</a:t>
            </a:r>
          </a:p>
          <a:p>
            <a:pPr lvl="1"/>
            <a:r>
              <a:rPr lang="en-US" dirty="0"/>
              <a:t>Practice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Challenge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Challenge document is released on August 1st. </a:t>
            </a:r>
          </a:p>
          <a:p>
            <a:r>
              <a:rPr lang="en-US" dirty="0"/>
              <a:t>Read it very carefully to see if there are any rules specific to the season that would limit what topic your team can research</a:t>
            </a:r>
          </a:p>
          <a:p>
            <a:r>
              <a:rPr lang="en-US" dirty="0"/>
              <a:t>For example, in Nature’s Fury, you had to pick from a list of natural disasters.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August 8: Narrow down topics</a:t>
            </a:r>
          </a:p>
          <a:p>
            <a:pPr lvl="1"/>
            <a:r>
              <a:rPr lang="en-US" dirty="0"/>
              <a:t>Everyone should come to the team meeting with some background research on a topic that will fit the Challenge.  What would they like to research. </a:t>
            </a:r>
          </a:p>
          <a:p>
            <a:pPr lvl="1"/>
            <a:r>
              <a:rPr lang="en-US" dirty="0"/>
              <a:t>Each team member makes a presentation. Team should listen to each other and then narrow down some topics. These topics (or subtopics) can be redistributed for further research.</a:t>
            </a:r>
          </a:p>
          <a:p>
            <a:r>
              <a:rPr lang="en-US" b="1" dirty="0"/>
              <a:t>August 15: Pick a problem</a:t>
            </a:r>
          </a:p>
          <a:p>
            <a:pPr lvl="1"/>
            <a:r>
              <a:rPr lang="en-US" dirty="0"/>
              <a:t>Everyone should have done some research on the narrowed-down topics and present possible problems, possible solutions, and possible fieldtrip ideas</a:t>
            </a:r>
          </a:p>
          <a:p>
            <a:pPr lvl="1"/>
            <a:r>
              <a:rPr lang="en-US" dirty="0"/>
              <a:t>Using whatever method the team prefers to select ideas, the team should pick their research project topic for the season.</a:t>
            </a:r>
          </a:p>
          <a:p>
            <a:pPr lvl="1"/>
            <a:r>
              <a:rPr lang="en-US" dirty="0"/>
              <a:t>Team should come up with a list of possible research sources and begin contacting any experts.</a:t>
            </a:r>
          </a:p>
          <a:p>
            <a:r>
              <a:rPr lang="en-US" b="1" dirty="0"/>
              <a:t>August 22: Go on fieldtrips, do research</a:t>
            </a:r>
          </a:p>
          <a:p>
            <a:pPr lvl="1"/>
            <a:r>
              <a:rPr lang="en-US" dirty="0"/>
              <a:t>Team should work on their background research to find out more about their chosen topic and problem. </a:t>
            </a:r>
          </a:p>
          <a:p>
            <a:r>
              <a:rPr lang="en-US" b="1" dirty="0"/>
              <a:t>August 29: Go on fieldtrips, talk to experts, read books, etc.</a:t>
            </a:r>
          </a:p>
          <a:p>
            <a:pPr lvl="1"/>
            <a:r>
              <a:rPr lang="en-US" dirty="0"/>
              <a:t>Continue your research, develop your innovative solution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Finish your innovative solution</a:t>
            </a:r>
          </a:p>
          <a:p>
            <a:pPr lvl="1"/>
            <a:r>
              <a:rPr lang="en-US" sz="1100" dirty="0"/>
              <a:t>Finish and test your innovative solution</a:t>
            </a:r>
          </a:p>
          <a:p>
            <a:pPr lvl="1"/>
            <a:r>
              <a:rPr lang="en-US" sz="1100" dirty="0"/>
              <a:t>Create any presentation materials to share your project with others (slides, posters, prototype)</a:t>
            </a:r>
          </a:p>
          <a:p>
            <a:r>
              <a:rPr lang="en-US" sz="1400" b="1" dirty="0"/>
              <a:t>September 12: Refine Solution and share it with others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19: Share your project solution 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27: Finalize solution and write drafts</a:t>
            </a:r>
          </a:p>
          <a:p>
            <a:pPr lvl="1"/>
            <a:r>
              <a:rPr lang="en-US" sz="1100" dirty="0"/>
              <a:t>Finalize solution</a:t>
            </a:r>
          </a:p>
          <a:p>
            <a:pPr lvl="1"/>
            <a:r>
              <a:rPr lang="en-US" sz="1100" dirty="0"/>
              <a:t>Have the presentation drafted and have everyone read through their lines. Check to make sure that you will be under the time limit. Tweak lines if necessary.</a:t>
            </a:r>
          </a:p>
          <a:p>
            <a:pPr lvl="1"/>
            <a:r>
              <a:rPr lang="en-US" sz="1100" dirty="0"/>
              <a:t>If you are creating a research poster board, spilt up the tasks</a:t>
            </a:r>
          </a:p>
          <a:p>
            <a:pPr lvl="1"/>
            <a:r>
              <a:rPr lang="en-US" sz="1100" dirty="0"/>
              <a:t>If any props are needed, make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Scripts, Props and Posters</a:t>
            </a:r>
          </a:p>
          <a:p>
            <a:pPr lvl="1"/>
            <a:r>
              <a:rPr lang="en-US" dirty="0"/>
              <a:t>This week, make sure that scripts are complete. Finish up the poster board (if you use one) and any props you might need.</a:t>
            </a:r>
          </a:p>
          <a:p>
            <a:pPr lvl="1"/>
            <a:r>
              <a:rPr lang="en-US" dirty="0"/>
              <a:t>Practice the skit multiple times (keep a printed copy handy) and finalize your presentation</a:t>
            </a:r>
          </a:p>
          <a:p>
            <a:pPr lvl="1"/>
            <a:endParaRPr lang="en-US" dirty="0"/>
          </a:p>
          <a:p>
            <a:r>
              <a:rPr lang="en-US" b="1" dirty="0"/>
              <a:t>October 8: Full dress rehearsal</a:t>
            </a:r>
          </a:p>
          <a:p>
            <a:pPr lvl="1"/>
            <a:r>
              <a:rPr lang="en-US" dirty="0"/>
              <a:t>Everyone should have their lines memorized, props and poster board ready. Practice coming in and setting up and presenting in 5 minutes</a:t>
            </a:r>
          </a:p>
          <a:p>
            <a:pPr lvl="1"/>
            <a:endParaRPr lang="en-US" dirty="0"/>
          </a:p>
          <a:p>
            <a:r>
              <a:rPr lang="en-US" b="1" dirty="0"/>
              <a:t>October 14: Final rehearsal</a:t>
            </a:r>
          </a:p>
          <a:p>
            <a:pPr lvl="1"/>
            <a:r>
              <a:rPr lang="en-US" dirty="0"/>
              <a:t>Teams often meet one last time the day before a competition to practice and pack up.</a:t>
            </a:r>
          </a:p>
          <a:p>
            <a:endParaRPr lang="en-US" b="1" dirty="0"/>
          </a:p>
          <a:p>
            <a:r>
              <a:rPr lang="en-US" b="1" dirty="0"/>
              <a:t>October 15: Qualifier</a:t>
            </a:r>
          </a:p>
          <a:p>
            <a:pPr lvl="1"/>
            <a:r>
              <a:rPr lang="en-US" dirty="0"/>
              <a:t>Remember to take all your props, poster boards, etc.</a:t>
            </a:r>
          </a:p>
          <a:p>
            <a:pPr lvl="1"/>
            <a:r>
              <a:rPr lang="en-US" dirty="0"/>
              <a:t>If your team created handouts for the judges, remember to take them too (not required)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6/11/2018)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177</TotalTime>
  <Words>835</Words>
  <Application>Microsoft Macintosh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Research Project TIMELINE</vt:lpstr>
      <vt:lpstr>About The AUTHOR</vt:lpstr>
      <vt:lpstr>TIMElINE: WORKING BACKWARDS</vt:lpstr>
      <vt:lpstr>August 1st: Challenge Release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34</cp:revision>
  <cp:lastPrinted>2018-09-02T15:47:17Z</cp:lastPrinted>
  <dcterms:created xsi:type="dcterms:W3CDTF">2017-08-13T17:46:18Z</dcterms:created>
  <dcterms:modified xsi:type="dcterms:W3CDTF">2018-09-02T22:37:14Z</dcterms:modified>
</cp:coreProperties>
</file>