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10" r:id="rId9"/>
    <p:sldId id="316" r:id="rId10"/>
    <p:sldId id="314" r:id="rId11"/>
    <p:sldId id="317" r:id="rId12"/>
    <p:sldId id="31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0" autoAdjust="0"/>
    <p:restoredTop sz="95702"/>
  </p:normalViewPr>
  <p:slideViewPr>
    <p:cSldViewPr snapToGrid="0" snapToObjects="1">
      <p:cViewPr>
        <p:scale>
          <a:sx n="170" d="100"/>
          <a:sy n="170" d="100"/>
        </p:scale>
        <p:origin x="104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431C-7AA3-BA4F-9955-41E3F765721F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10CD-1AF1-104E-9EED-BD0135C10D6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1B1D-E3FA-BC44-82BF-92EE2F6F3080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4FA-792E-A245-AC9D-BF0F089305B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B90-21AE-B14E-9702-028F33E34F5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9DF-6262-D646-A097-E01F2C6087E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D043-71AD-8D41-9E9E-695817E9673F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0BEB-8239-4645-BC5E-C64824903550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B502-D0AE-2C4E-9A89-E26AA404D473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2EA-326B-4047-95C5-E225D426827E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D1BD-2D22-5249-9999-BB6CD7E6E59E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DCA7-4F1D-B841-893C-1742E22A9C33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149-BE11-4749-AF98-849FAC576E7C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5FF-F4D0-C34B-BD16-2635FFA98EB1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749-B28D-6C4E-80BE-12D3D584E2A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609D-602D-2C45-853B-DFE76DA949AB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9A5C-58D7-104C-BCA3-24AAF705B4D7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E9C8-4C8B-D944-B706-53E2EB82B02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E8CD-0554-F043-AD00-9EC7FE765F73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27F6-BB93-F342-8547-803D3B7117A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AF00-224C-1B46-B566-049822673348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CBCB-25EA-1A44-A063-2E6DEBBFB553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359E-B971-4F47-93F6-86869520D41C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888-E2B7-D641-ACAB-70DF8CCF6DFB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7D2B-56A9-3548-BA78-0F7D21B7B168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5D7-07D2-5844-A108-BCE86D49F7B1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0215-9339-C649-8EF3-8DAA7842C375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C6D4-C051-314A-8EC8-1AC028A1C0B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3005-6B22-1C45-9FCB-9D672DCE9757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D4C-8EA3-1240-9199-77C441E3DB6A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FD65-2015-374A-8CEB-84B169061D79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3A14-6ACE-9E4F-8ACE-D6FEAAFA6E1A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2518-3620-D044-AECA-57030958B0EE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B1FB-D790-2444-AFBA-C25C5EFB023F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8A6E-70C3-5F43-A729-B2AF0EC95F95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0C94-716B-0249-B0B5-1CFC81D98C3D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386C-5AF6-C24D-9257-EAEF0E43E9BA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D2AC-541F-CE48-9140-25F6AE3FD6F7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CF7A-9596-B84E-9C6D-FB31FBAB0F9E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7C44-59CC-974A-8997-B27E27FE9626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FE6A-D09F-6B40-9AF0-569AB879C41A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7DF-907F-4348-A56E-AF42BB893C2B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DDC-2F63-B248-984E-1287141184FA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8531-B30B-194A-8066-C10704CA87D4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6FC-AB90-E74E-BB4D-C387C89725E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B00F-3ADA-A343-857A-6A5E89F7B2DA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E33-04AA-CB45-947F-FBB2D2255C34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677-8375-694C-88D9-F210978A017A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79F3-8D91-AD4A-9FD0-5FD84FB8FB0B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9699-B24F-DA49-9B09-913EBCEBC123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671-850E-8F4B-B0D7-414D365C161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DFBF-8690-FC46-8C92-AACC9C3D87A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6AB-1CBE-724E-88E3-060D5D90CA43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341E-31DC-444D-A982-BD9076AA2C2E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0-7EA1-954E-A7CD-FC66CD2DFC0D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455B-BEF5-FF42-A996-809D61C0F53A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4411-7E37-2E40-BEB7-55B2F7BB4E8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B09-8A89-3B4D-969D-BE5621ECB75B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2AC-33C8-CC42-8A71-9EAC2E3E8B47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886-0E05-2145-9C51-D8EA291F307E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F-4C51-6047-A346-1B1816FE7CEE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5ED2-EEF1-2A48-891C-5BCC8F9D9B4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CBA2-5035-CB47-8C65-A7D2DBF9D9C5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E27A96-C989-EA40-B306-5457DD31362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FBC13A-9F5D-4F44-B27B-5B30AD13148B}" type="datetime1">
              <a:rPr lang="en-US" smtClean="0"/>
              <a:t>9/2/18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EE85-F29C-1C44-85F0-ACCB45C7F720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DFCF89-78C7-1741-A246-8D84A0A25EB1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F01E2B2-0E81-E840-99DD-88E365E7B2D8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4EE1083-6A27-524A-B43A-2A881E3690DD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D47C94B-C1D6-6B4A-BFF7-BD1C80F7A696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71D4EE-C94F-ED46-96D7-FCB9222301EB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E03572-791D-1A41-8D6F-26ACA3F7E7E0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A2BA99-446A-6843-9679-6C2ED0299CA1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EEF861-8136-164A-A36C-6CF3D93A405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6E37-C277-D94B-B7E6-7CCF14989C61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7DF2-A1F1-9244-B93F-ED7F90402CFF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EAB2CE1-036B-6149-8BEE-0DE9BC29AA7A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7112FF-32FC-214B-8D4B-72E9083C926E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704F-79EA-B242-A561-D817748EC2F5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10D0552-5D4F-A44B-8B38-5897EEBFCA5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625A13-5BC2-9142-9A65-4F0F0BA387FC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46B-4FF2-4E49-8540-2EC3D2226E01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F927B6-26D5-624F-9D2E-50699AF3378E}" type="datetime1">
              <a:rPr lang="en-US" smtClean="0"/>
              <a:t>9/2/18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4: </a:t>
            </a:r>
            <a:br>
              <a:rPr lang="en-US" dirty="0"/>
            </a:br>
            <a:r>
              <a:rPr lang="en-US" dirty="0"/>
              <a:t>Aligning on Lines On The Mat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427906-C74B-9545-B180-6CC064D2AE85}"/>
              </a:ext>
            </a:extLst>
          </p:cNvPr>
          <p:cNvGrpSpPr/>
          <p:nvPr/>
        </p:nvGrpSpPr>
        <p:grpSpPr>
          <a:xfrm>
            <a:off x="3996173" y="3710907"/>
            <a:ext cx="4806239" cy="2479303"/>
            <a:chOff x="848141" y="2526181"/>
            <a:chExt cx="7474224" cy="38555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4FBE49-60BF-7E4D-84C2-329704DE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141" y="2526181"/>
              <a:ext cx="7474224" cy="362499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28BE5D-E362-B74E-B714-B653AF6F3157}"/>
                </a:ext>
              </a:extLst>
            </p:cNvPr>
            <p:cNvSpPr/>
            <p:nvPr/>
          </p:nvSpPr>
          <p:spPr>
            <a:xfrm>
              <a:off x="5642868" y="3800061"/>
              <a:ext cx="738054" cy="622852"/>
            </a:xfrm>
            <a:prstGeom prst="ellipse">
              <a:avLst/>
            </a:prstGeom>
            <a:noFill/>
            <a:ln w="76200">
              <a:solidFill>
                <a:srgbClr val="FF3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02F607-B4C3-D444-BE0B-5EEC385A3C8F}"/>
                </a:ext>
              </a:extLst>
            </p:cNvPr>
            <p:cNvCxnSpPr/>
            <p:nvPr/>
          </p:nvCxnSpPr>
          <p:spPr>
            <a:xfrm>
              <a:off x="1404730" y="5380383"/>
              <a:ext cx="357808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68AC1A-80D1-F44C-A9FD-2485AD60A7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1472" y="2712720"/>
              <a:ext cx="11385" cy="25020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F02A5E-ADD3-5748-BDDF-9AADE471B688}"/>
                </a:ext>
              </a:extLst>
            </p:cNvPr>
            <p:cNvCxnSpPr>
              <a:cxnSpLocks/>
            </p:cNvCxnSpPr>
            <p:nvPr/>
          </p:nvCxnSpPr>
          <p:spPr>
            <a:xfrm>
              <a:off x="5135217" y="2712720"/>
              <a:ext cx="0" cy="98552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EA78F0-50C0-EC4E-97B3-8C85B137FF34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698240"/>
              <a:ext cx="87376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E0A267-523F-314A-B0E1-C05B5BAD4F6F}"/>
                </a:ext>
              </a:extLst>
            </p:cNvPr>
            <p:cNvSpPr txBox="1"/>
            <p:nvPr/>
          </p:nvSpPr>
          <p:spPr>
            <a:xfrm rot="5400000">
              <a:off x="4081972" y="5028396"/>
              <a:ext cx="2252870" cy="453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highlight>
                    <a:srgbClr val="FFFF00"/>
                  </a:highlight>
                </a:rPr>
                <a:t>Align on a Line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Aligning on a line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5347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To complete a mission reliably, your robot has to be close to the same position and angle every time.</a:t>
            </a:r>
          </a:p>
          <a:p>
            <a:pPr lvl="1"/>
            <a:r>
              <a:rPr lang="en-US" dirty="0"/>
              <a:t>You have learnt how to find the line. This makes sure that your robot has travelled the right distance. </a:t>
            </a:r>
          </a:p>
          <a:p>
            <a:pPr lvl="1"/>
            <a:r>
              <a:rPr lang="en-US" dirty="0"/>
              <a:t>How do you make sure it is at the correct angle?</a:t>
            </a:r>
          </a:p>
          <a:p>
            <a:r>
              <a:rPr lang="en-US" dirty="0"/>
              <a:t>You can align on walls, missions and lines to straighten the robot up. In this lesson, we look at straightening up on lines.</a:t>
            </a:r>
          </a:p>
          <a:p>
            <a:pPr lvl="1"/>
            <a:r>
              <a:rPr lang="en-US" dirty="0"/>
              <a:t>This is also referred to as aligning on a line or squaring up on a line.</a:t>
            </a:r>
          </a:p>
          <a:p>
            <a:r>
              <a:rPr lang="en-US" dirty="0"/>
              <a:t>Straightening up is very important </a:t>
            </a:r>
            <a:br>
              <a:rPr lang="en-US" dirty="0"/>
            </a:br>
            <a:r>
              <a:rPr lang="en-US" dirty="0"/>
              <a:t>for a FIRST LEGO League robot </a:t>
            </a:r>
            <a:br>
              <a:rPr lang="en-US" dirty="0"/>
            </a:br>
            <a:r>
              <a:rPr lang="en-US" dirty="0"/>
              <a:t>because they don’t always travel </a:t>
            </a:r>
            <a:br>
              <a:rPr lang="en-US" dirty="0"/>
            </a:br>
            <a:r>
              <a:rPr lang="en-US" dirty="0"/>
              <a:t>straight. </a:t>
            </a:r>
          </a:p>
          <a:p>
            <a:pPr lvl="1"/>
            <a:r>
              <a:rPr lang="en-US" dirty="0"/>
              <a:t>A slight error in your angle will </a:t>
            </a:r>
            <a:br>
              <a:rPr lang="en-US" dirty="0"/>
            </a:br>
            <a:r>
              <a:rPr lang="en-US" dirty="0"/>
              <a:t>result in a significant position error</a:t>
            </a:r>
            <a:br>
              <a:rPr lang="en-US" dirty="0"/>
            </a:br>
            <a:r>
              <a:rPr lang="en-US" dirty="0"/>
              <a:t>after a long move.</a:t>
            </a:r>
          </a:p>
          <a:p>
            <a:pPr lvl="1"/>
            <a:r>
              <a:rPr lang="en-US" dirty="0"/>
              <a:t>Angle errors add up </a:t>
            </a:r>
            <a:r>
              <a:rPr lang="en-US" dirty="0">
                <a:sym typeface="Wingdings" pitchFamily="2" charset="2"/>
              </a:rPr>
              <a:t> if each turn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is off by a few degrees, your robot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may be many degrees off after a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few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5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A7AF-8254-8B4C-92E2-35FDCD4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FF9F-AC8D-A846-A636-BBE577C2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5286639" cy="43532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you have two color sensors on the robot, you can use them to straighten out.</a:t>
            </a:r>
          </a:p>
          <a:p>
            <a:r>
              <a:rPr lang="en-US" dirty="0"/>
              <a:t>First move both motors until one sensor finds the line. </a:t>
            </a:r>
          </a:p>
          <a:p>
            <a:r>
              <a:rPr lang="en-US" dirty="0"/>
              <a:t>Stop the motor on that side (B).</a:t>
            </a:r>
          </a:p>
          <a:p>
            <a:r>
              <a:rPr lang="en-US" dirty="0"/>
              <a:t>Then, move the just the other motor (C) until the second color sensor finds the line. </a:t>
            </a:r>
          </a:p>
          <a:p>
            <a:r>
              <a:rPr lang="en-US" dirty="0"/>
              <a:t>The details of programming this are in the Advanced </a:t>
            </a:r>
            <a:r>
              <a:rPr lang="en-US" dirty="0">
                <a:sym typeface="Wingdings" pitchFamily="2" charset="2"/>
              </a:rPr>
              <a:t> Squaring on lines lessons on EV3Lessons.com.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BED2-5815-F147-B545-C88D07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C2702-368D-C94D-BAA5-B6B2B6B4BD17}"/>
              </a:ext>
            </a:extLst>
          </p:cNvPr>
          <p:cNvSpPr/>
          <p:nvPr/>
        </p:nvSpPr>
        <p:spPr>
          <a:xfrm>
            <a:off x="6470721" y="2006809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C698B-04DD-904A-ABD2-738B691E0DDC}"/>
              </a:ext>
            </a:extLst>
          </p:cNvPr>
          <p:cNvSpPr txBox="1"/>
          <p:nvPr/>
        </p:nvSpPr>
        <p:spPr>
          <a:xfrm>
            <a:off x="7123398" y="156201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726D2-E817-D448-984E-CE35ACC76054}"/>
              </a:ext>
            </a:extLst>
          </p:cNvPr>
          <p:cNvGrpSpPr/>
          <p:nvPr/>
        </p:nvGrpSpPr>
        <p:grpSpPr>
          <a:xfrm rot="786515">
            <a:off x="6624282" y="2492894"/>
            <a:ext cx="990440" cy="731520"/>
            <a:chOff x="6944810" y="2321120"/>
            <a:chExt cx="990440" cy="731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B80AE-7248-EA49-8AC6-6077D8452F8A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E92AC82-6AA1-6E44-BDE2-F46DC234B74A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4B9ABB-3D0E-2446-BEF4-2578C474DFEC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96C1D6-0331-B941-BB7E-B204A725293C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337CB-332C-3B4F-94F5-2CF5CAC6D5C3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89BF45-430F-F64F-A1C6-63350368EA78}"/>
                </a:ext>
              </a:extLst>
            </p:cNvPr>
            <p:cNvSpPr/>
            <p:nvPr/>
          </p:nvSpPr>
          <p:spPr>
            <a:xfrm>
              <a:off x="6947038" y="2460058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133568-813F-A84C-BEBE-14F0B5CC5044}"/>
              </a:ext>
            </a:extLst>
          </p:cNvPr>
          <p:cNvSpPr txBox="1"/>
          <p:nvPr/>
        </p:nvSpPr>
        <p:spPr>
          <a:xfrm>
            <a:off x="7077554" y="43347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31105-707D-F043-886D-1F8D6F17C860}"/>
              </a:ext>
            </a:extLst>
          </p:cNvPr>
          <p:cNvSpPr/>
          <p:nvPr/>
        </p:nvSpPr>
        <p:spPr>
          <a:xfrm>
            <a:off x="6502343" y="4803563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87F818-A914-0540-9C9D-DE777EDF18AA}"/>
              </a:ext>
            </a:extLst>
          </p:cNvPr>
          <p:cNvGrpSpPr/>
          <p:nvPr/>
        </p:nvGrpSpPr>
        <p:grpSpPr>
          <a:xfrm>
            <a:off x="6621179" y="5289648"/>
            <a:ext cx="990440" cy="731520"/>
            <a:chOff x="6944810" y="2321120"/>
            <a:chExt cx="990440" cy="7315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31786-6546-0E43-ACC8-0C93B50861D7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4DA75F9-C256-AA4B-BF1C-F4215C0C7D78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E809D4F-1363-8642-BC30-A45BB3D77C0D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310060-6990-CB45-A8C7-0F4FFA7586A4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D1D11-8A79-6249-9A48-AD4E51965C92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E9D0-CBB8-BC43-B6E6-0BE23E19A9F5}"/>
                </a:ext>
              </a:extLst>
            </p:cNvPr>
            <p:cNvSpPr/>
            <p:nvPr/>
          </p:nvSpPr>
          <p:spPr>
            <a:xfrm>
              <a:off x="6946737" y="2457433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A7C050-56F9-E14A-942D-C4BB8AD6CD43}"/>
              </a:ext>
            </a:extLst>
          </p:cNvPr>
          <p:cNvSpPr txBox="1"/>
          <p:nvPr/>
        </p:nvSpPr>
        <p:spPr>
          <a:xfrm>
            <a:off x="7226661" y="3306460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81A9E-5106-074C-9B1E-37174E1AE5C7}"/>
              </a:ext>
            </a:extLst>
          </p:cNvPr>
          <p:cNvSpPr txBox="1"/>
          <p:nvPr/>
        </p:nvSpPr>
        <p:spPr>
          <a:xfrm>
            <a:off x="7595714" y="5175501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8260358-7397-CC4D-A11C-2BA73136AB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3976" y="5159578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8B10D6-B77B-F049-BA0E-51E5B69614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1383" y="2918285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Line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07298" cy="193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 squaring suffers from the same problem as line finding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if you try to find a white region over a large section of the mat, the sensor may report white in some spot before the line.</a:t>
            </a:r>
          </a:p>
          <a:p>
            <a:pPr marL="0" indent="0">
              <a:buNone/>
            </a:pPr>
            <a:r>
              <a:rPr lang="en-US" sz="2000" dirty="0"/>
              <a:t>The solution is the same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move close to the line before having the robot start searching for the 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99067"/>
            <a:ext cx="4870585" cy="36512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84E7D-E210-3145-BFA6-6CA57BA7CF4C}"/>
              </a:ext>
            </a:extLst>
          </p:cNvPr>
          <p:cNvCxnSpPr/>
          <p:nvPr/>
        </p:nvCxnSpPr>
        <p:spPr>
          <a:xfrm>
            <a:off x="4080360" y="5003730"/>
            <a:ext cx="590719" cy="0"/>
          </a:xfrm>
          <a:prstGeom prst="straightConnector1">
            <a:avLst/>
          </a:prstGeom>
          <a:ln w="1174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D62988-375B-0844-A62B-07699326B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1" y="3623795"/>
            <a:ext cx="3143315" cy="26626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EFC1B-AC8A-4B4B-B431-10F47D046206}"/>
              </a:ext>
            </a:extLst>
          </p:cNvPr>
          <p:cNvCxnSpPr>
            <a:cxnSpLocks/>
          </p:cNvCxnSpPr>
          <p:nvPr/>
        </p:nvCxnSpPr>
        <p:spPr>
          <a:xfrm>
            <a:off x="1261526" y="5472081"/>
            <a:ext cx="20392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F3BAAE-55B2-BD4E-97FB-3C27B3CD2374}"/>
              </a:ext>
            </a:extLst>
          </p:cNvPr>
          <p:cNvSpPr txBox="1"/>
          <p:nvPr/>
        </p:nvSpPr>
        <p:spPr>
          <a:xfrm>
            <a:off x="1182030" y="5107479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DBB7C4A-8477-2844-8CF3-94411656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4513" y="3634625"/>
            <a:ext cx="3143315" cy="266269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4B8A9-6514-D74E-8857-BD29909E341E}"/>
              </a:ext>
            </a:extLst>
          </p:cNvPr>
          <p:cNvCxnSpPr>
            <a:cxnSpLocks/>
          </p:cNvCxnSpPr>
          <p:nvPr/>
        </p:nvCxnSpPr>
        <p:spPr>
          <a:xfrm flipV="1">
            <a:off x="7337502" y="5482911"/>
            <a:ext cx="366581" cy="183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E6842-B66F-B342-92E1-54B5C91C20DC}"/>
              </a:ext>
            </a:extLst>
          </p:cNvPr>
          <p:cNvSpPr txBox="1"/>
          <p:nvPr/>
        </p:nvSpPr>
        <p:spPr>
          <a:xfrm>
            <a:off x="6678875" y="513120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22081-7581-2244-A86A-4EDC83585AE9}"/>
              </a:ext>
            </a:extLst>
          </p:cNvPr>
          <p:cNvCxnSpPr>
            <a:cxnSpLocks/>
          </p:cNvCxnSpPr>
          <p:nvPr/>
        </p:nvCxnSpPr>
        <p:spPr>
          <a:xfrm>
            <a:off x="5451777" y="5501222"/>
            <a:ext cx="18857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BEDAC7-B2FE-8A46-8E00-A2A0CECD00E7}"/>
              </a:ext>
            </a:extLst>
          </p:cNvPr>
          <p:cNvSpPr txBox="1"/>
          <p:nvPr/>
        </p:nvSpPr>
        <p:spPr>
          <a:xfrm>
            <a:off x="5139302" y="5131205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Moving for Inches</a:t>
            </a:r>
          </a:p>
        </p:txBody>
      </p:sp>
    </p:spTree>
    <p:extLst>
      <p:ext uri="{BB962C8B-B14F-4D97-AF65-F5344CB8AC3E}">
        <p14:creationId xmlns:p14="http://schemas.microsoft.com/office/powerpoint/2010/main" val="36926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0A2-3CF9-2942-85F5-CE36BF2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DB3-6820-B649-8A8E-65597F5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might find that your robot is not quite straight at the end of an align</a:t>
            </a:r>
          </a:p>
          <a:p>
            <a:pPr lvl="1"/>
            <a:r>
              <a:rPr lang="en-US" dirty="0"/>
              <a:t>The amount of error typically depends on how far from straight your robot was before you began to align</a:t>
            </a:r>
          </a:p>
          <a:p>
            <a:endParaRPr lang="en-US" dirty="0"/>
          </a:p>
          <a:p>
            <a:r>
              <a:rPr lang="en-US" dirty="0"/>
              <a:t>Since the align process makes you ”straighter” you can repeat the align to reduce the error</a:t>
            </a:r>
          </a:p>
          <a:p>
            <a:pPr lvl="1"/>
            <a:r>
              <a:rPr lang="en-US" dirty="0"/>
              <a:t>Each repetition will make you closer to straight</a:t>
            </a:r>
          </a:p>
          <a:p>
            <a:pPr lvl="1"/>
            <a:r>
              <a:rPr lang="en-US" dirty="0"/>
              <a:t>You will need to experiment to determine how many times you need to align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4E10-0950-9147-9DEA-6070E8C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999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CF3-544A-524E-A30B-2A76305E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AB34-9F6D-7640-A027-C5F25C08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program this solution, you should read the following lessons from EV3Lessons.com</a:t>
            </a:r>
          </a:p>
          <a:p>
            <a:pPr lvl="1"/>
            <a:r>
              <a:rPr lang="en-US" dirty="0" err="1"/>
              <a:t>MyBlocks</a:t>
            </a:r>
            <a:r>
              <a:rPr lang="en-US" dirty="0"/>
              <a:t> with Inputs and Outputs</a:t>
            </a:r>
          </a:p>
          <a:p>
            <a:pPr lvl="1"/>
            <a:r>
              <a:rPr lang="en-US" dirty="0"/>
              <a:t>Data Wires</a:t>
            </a:r>
          </a:p>
          <a:p>
            <a:pPr lvl="1"/>
            <a:r>
              <a:rPr lang="en-US" dirty="0"/>
              <a:t>Parallel Beams</a:t>
            </a:r>
          </a:p>
          <a:p>
            <a:pPr lvl="1"/>
            <a:r>
              <a:rPr lang="en-US" dirty="0"/>
              <a:t>Parallel Beam Synchronization</a:t>
            </a:r>
          </a:p>
          <a:p>
            <a:pPr lvl="1"/>
            <a:r>
              <a:rPr lang="en-US" dirty="0"/>
              <a:t>Squaring 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32AA1-D562-C641-BCF8-51C077D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39315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25620</TotalTime>
  <Words>474</Words>
  <Application>Microsoft Macintosh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4:  Aligning on Lines On The Mat</vt:lpstr>
      <vt:lpstr>Why is Aligning on a line useful?</vt:lpstr>
      <vt:lpstr>How does it work? </vt:lpstr>
      <vt:lpstr>Reliable Line Squaring</vt:lpstr>
      <vt:lpstr>Common Problems and Solutions</vt:lpstr>
      <vt:lpstr>WHAT’S NEXT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238</cp:revision>
  <cp:lastPrinted>2016-08-04T16:20:00Z</cp:lastPrinted>
  <dcterms:created xsi:type="dcterms:W3CDTF">2014-10-28T21:59:38Z</dcterms:created>
  <dcterms:modified xsi:type="dcterms:W3CDTF">2018-09-02T20:42:26Z</dcterms:modified>
</cp:coreProperties>
</file>