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5"/>
  </p:notesMasterIdLst>
  <p:handoutMasterIdLst>
    <p:handoutMasterId r:id="rId16"/>
  </p:handoutMasterIdLst>
  <p:sldIdLst>
    <p:sldId id="289" r:id="rId8"/>
    <p:sldId id="332" r:id="rId9"/>
    <p:sldId id="333" r:id="rId10"/>
    <p:sldId id="319" r:id="rId11"/>
    <p:sldId id="334" r:id="rId12"/>
    <p:sldId id="335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0" autoAdjust="0"/>
    <p:restoredTop sz="91358"/>
  </p:normalViewPr>
  <p:slideViewPr>
    <p:cSldViewPr snapToGrid="0" snapToObjects="1">
      <p:cViewPr varScale="1">
        <p:scale>
          <a:sx n="115" d="100"/>
          <a:sy n="115" d="100"/>
        </p:scale>
        <p:origin x="4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F5A1-9290-EA43-A9D9-427C60F85ED2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2AB6-A869-AB4F-BFA2-905CAA0ABA43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665A-83DF-0744-994D-60BC47055649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8B94-9850-AE40-B94E-0C1865F8B3F5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BF21-50B8-7541-90A2-C15740EE5378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413F-A245-5443-A13E-C36B6CC5EA43}" type="datetime1">
              <a:rPr lang="en-US" smtClean="0"/>
              <a:t>9/26/18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AA66-2302-3C4A-9AFE-46BC04E1D651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34F2-45CB-EE48-86A8-CF9114600CBD}" type="datetime1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B2D5-8B24-974B-865D-40AD079CBA07}" type="datetime1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EA39-3468-8547-9457-9FDBBE209F87}" type="datetime1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92B5-1FB8-AD4E-94B6-642079A11B4D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9373-0290-1045-886F-4667EAB2D4CA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21C3-2907-D544-A55E-FB24B43EE16B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38BF-959C-8740-A54B-1D0C7E3D1EBD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3909-38BD-0F48-8D9B-A5C091A5E9A3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9138-7556-F947-9DBF-83B976DCA0C7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1B8A-0805-AF4F-959F-CE9B309A42A1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DE65-2142-3E4D-B3A2-B0084D3B7192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06C5-E20D-4B4D-B911-927B93923EC5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F0F9-BD48-954C-8627-45D9F58FD07A}" type="datetime1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AE06-BCAE-384F-870A-6118B35BCA4E}" type="datetime1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3AB3-081E-2E47-8C48-5BF138B92863}" type="datetime1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92D5-6700-8347-BA57-3C464DE6EEDA}" type="datetime1">
              <a:rPr lang="en-US" smtClean="0"/>
              <a:t>9/26/18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5E71-A300-AE4A-AB18-EE2EFDD267EA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70BC-4E9E-1A45-BCD1-4DCF43ABA025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BEA1-A276-8942-BC43-885D97C6D9E6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84C-052D-A24D-A1C1-53082EB75CAA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C860-E442-894E-A633-484FF5889D28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5FB9-0873-E343-BB1B-48056C9B7E7E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096-A6A2-6D44-BE87-037ABF94533B}" type="datetime1">
              <a:rPr lang="en-US" smtClean="0"/>
              <a:t>9/26/18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465-D05E-A343-A891-450ACFF17C6E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1965-AB15-9047-9303-D97057369E7B}" type="datetime1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8AE9-F8D5-B247-9890-503283B55247}" type="datetime1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B804-4A52-944C-80A7-4EE1B95DCD5C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DE5-EAEE-7845-82B4-F13D8A209B88}" type="datetime1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ACEA-55DC-6041-B1FF-66D00EBA6A20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0E80-EDE1-BD40-B4BF-452AD192D5C8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A960-FD60-AE47-A3DD-5CCE849FC206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EC42-DC87-9745-B6CB-7AE40F172E4B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E16F-8D8E-A34D-846C-BE897B480924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B0B8-DD5C-F440-9A11-01984F95CD49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4C43-0DBA-374E-B918-84172F308B53}" type="datetime1">
              <a:rPr lang="en-US" smtClean="0"/>
              <a:t>9/26/18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D1CE-F7FF-B44E-8F32-29767031DA5F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1ABC-94F0-7C40-933A-D6751791343C}" type="datetime1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CB58-6C6A-0545-A3B7-169F4318FA07}" type="datetime1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AD2-7709-D547-9048-21A280EF5EC1}" type="datetime1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226E-3128-3949-A4A7-B92E850A0BAD}" type="datetime1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50EA-B1E3-FB4B-B252-DB6EA6AEA533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1DAD-4845-4B47-BCA4-5764CF12A390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8F29-B698-BE49-A138-101966FB11EA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E49E-1CFC-1B45-841F-F0189C48E8B1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7EF1-2E70-B249-8CF1-72E79AD2C266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019F-8AD5-A34D-8AC1-83DC57355142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4C80-0467-AB4A-8A5A-625ECB43E65B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23F5-5D2C-394B-BB3F-A19857C19933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A687-8A03-7148-AEE4-96DE208D4A46}" type="datetime1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48B0-D26D-EE4F-896B-206C38D33F84}" type="datetime1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360F-5805-C444-87F5-80524BD94B9C}" type="datetime1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EB15-0C89-E24B-9119-B1BCE1EEDBB3}" type="datetime1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3FD-E0F4-FB48-A97D-10A46DFC061B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98A9-2460-0F42-8701-5E01893C9EA0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882F-2ABC-AD4D-93FA-9815C106E0A0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3EA-19CA-C049-9969-EA400F908A28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34298E-615E-AC4C-ADA0-390A27D00351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CF3DB-8F6A-AE47-8AA7-14A6BEFFFAE0}" type="datetime1">
              <a:rPr lang="en-US" smtClean="0"/>
              <a:t>9/26/18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9/26/18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655C-F7CB-8249-8A66-DE927C566B70}" type="datetime1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23278BC-C6B7-7846-8D56-B3A2742AA877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8172E7B-15C1-B446-A6FD-D238AC4980EA}" type="datetime1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A4C130A-F5B6-584F-8E21-7EBE3B9EE0D2}" type="datetime1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14047B1-7032-2846-83D9-B3C47AF0EF9E}" type="datetime1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E73360-4211-C84E-96DF-60855C7A5343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1B0B132-F071-154B-A117-7002203186A0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28E0CD3-9B6E-AB4E-9D40-26A37836209F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CEC744-21D4-5343-B0DF-B5545C98A871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CA68-DFB5-5B46-8DBA-14C6BB8F7386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A174-D52A-6A45-93C2-7E9A42824FB8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81A1307-5DE7-DC47-9F31-589BF03FD590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7AD00C6-7ECB-B548-9DD5-5BA2F1D61236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0069-010E-824C-B168-2C2E2F6F90FA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55AA62E-8E34-8C4F-8401-63C83DFE751D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D3524FC-131F-D44B-A0D7-70CAC36D6513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ACD22-7401-0843-878D-90EF4D2191FA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989A80-F230-0E40-AD7F-BA3E6535F6DA}" type="datetime1">
              <a:rPr lang="en-US" smtClean="0"/>
              <a:t>9/26/18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5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SAVING TIME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D203-B5EE-8944-B5BB-A3D90FA4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11E4D-6D88-DE49-B319-7B0F243A6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LEGO League robot runs only last 2 mins and 30 seconds</a:t>
            </a:r>
          </a:p>
          <a:p>
            <a:r>
              <a:rPr lang="en-US" dirty="0"/>
              <a:t>How do you maximize your points?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170FD-34E2-744E-BA77-8D73855B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A512-AB0C-8F41-AC98-BD12528F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2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DD44-8BD1-A04C-8E99-039585E6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AFA4-E8EB-C84A-9D48-03F62DF1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endParaRPr lang="en-US" dirty="0"/>
          </a:p>
          <a:p>
            <a:r>
              <a:rPr lang="en-US" dirty="0"/>
              <a:t>Cons: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10CAF-EA08-794F-AF64-1583B9BF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39A28-69FB-9F44-96C5-5621BA47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2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F0D1-3AEB-9A4D-9A4D-6EA97680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MINIMIZE ATTACHMENTS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6781-7671-904C-BE22-E1EF90C6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2200" indent="-457200">
              <a:buSzPts val="2400"/>
              <a:buFont typeface="Wingdings" pitchFamily="2" charset="2"/>
              <a:buChar char="§"/>
            </a:pPr>
            <a:r>
              <a:rPr lang="en-US" sz="2000" dirty="0"/>
              <a:t>Pros</a:t>
            </a:r>
          </a:p>
          <a:p>
            <a:pPr marL="382200" indent="-457200">
              <a:buSzPts val="2400"/>
              <a:buFont typeface="Wingdings" pitchFamily="2" charset="2"/>
              <a:buChar char="§"/>
            </a:pPr>
            <a:r>
              <a:rPr lang="en-US" sz="2000" dirty="0"/>
              <a:t>Cons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B16EA-A0DD-3E46-BB66-CA8B73CF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4BE05-3F30-D246-8AF9-DA3CD4C4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1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A851-5F0C-A145-A6DD-24E5D50C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 Attachments/everything on the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8A8C-3B59-2840-AFD2-8F964BFD9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F72BD-0C11-4041-8BF1-23D0347F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B3276-3B8D-1144-B63F-5846E892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2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F0D1-3AEB-9A4D-9A4D-6EA97680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Make base changes faster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6781-7671-904C-BE22-E1EF90C6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4135060" cy="4353215"/>
          </a:xfrm>
        </p:spPr>
        <p:txBody>
          <a:bodyPr/>
          <a:lstStyle/>
          <a:p>
            <a:pPr>
              <a:buSzPts val="2400"/>
            </a:pPr>
            <a:r>
              <a:rPr lang="en-US" sz="2000" dirty="0"/>
              <a:t>Make adding and taking off attachments as easy as possible to save time</a:t>
            </a:r>
          </a:p>
          <a:p>
            <a:pPr lvl="1">
              <a:buSzPts val="2400"/>
            </a:pPr>
            <a:r>
              <a:rPr lang="en-US" sz="1600" dirty="0"/>
              <a:t>Using friction pegs to add attachments takes time</a:t>
            </a:r>
          </a:p>
          <a:p>
            <a:pPr lvl="1">
              <a:buSzPts val="2400"/>
            </a:pPr>
            <a:r>
              <a:rPr lang="en-US" sz="1600" dirty="0"/>
              <a:t>Use</a:t>
            </a:r>
          </a:p>
          <a:p>
            <a:pPr>
              <a:buSzPts val="2400"/>
            </a:pPr>
            <a:endParaRPr lang="en-US" sz="2000" dirty="0"/>
          </a:p>
          <a:p>
            <a:pPr>
              <a:buSzPts val="2400"/>
            </a:pPr>
            <a:endParaRPr lang="en-US" sz="2000" dirty="0"/>
          </a:p>
          <a:p>
            <a:pPr>
              <a:buSzPts val="2400"/>
            </a:pPr>
            <a:endParaRPr lang="en-US" sz="2000" dirty="0"/>
          </a:p>
          <a:p>
            <a:pPr>
              <a:buSzPts val="2400"/>
            </a:pPr>
            <a:r>
              <a:rPr lang="en-US" sz="2000" dirty="0"/>
              <a:t>Practice the changes to reduce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B16EA-A0DD-3E46-BB66-CA8B73CF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4BE05-3F30-D246-8AF9-DA3CD4C4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5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This tutorial was created by Sanjay and Arvind Seshan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More lessons at </a:t>
            </a:r>
            <a:r>
              <a:rPr lang="en-US" sz="2000" dirty="0">
                <a:hlinkClick r:id="rId3"/>
              </a:rPr>
              <a:t>www.ev3lessons.com</a:t>
            </a:r>
            <a:r>
              <a:rPr lang="en-US" sz="2000" dirty="0"/>
              <a:t> and </a:t>
            </a:r>
            <a:r>
              <a:rPr lang="en-US" sz="2000" dirty="0">
                <a:hlinkClick r:id="rId4"/>
              </a:rPr>
              <a:t>www.flltutorials.com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6719" y="4310534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D3E11-F034-284A-8108-7B3BC7E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27141</TotalTime>
  <Words>159</Words>
  <Application>Microsoft Macintosh PowerPoint</Application>
  <PresentationFormat>On-screen Show (4:3)</PresentationFormat>
  <Paragraphs>39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Gill Sans MT</vt:lpstr>
      <vt:lpstr>Helvetica Neue</vt:lpstr>
      <vt:lpstr>Wingdings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SAVING TIME</vt:lpstr>
      <vt:lpstr>OBJECTIVES</vt:lpstr>
      <vt:lpstr>GROUP MISSIONS</vt:lpstr>
      <vt:lpstr>MINIMIZE ATTACHMENTS</vt:lpstr>
      <vt:lpstr>No Attachments/everything on the robot</vt:lpstr>
      <vt:lpstr>Make base changes faster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Sanjay Seshan</cp:lastModifiedBy>
  <cp:revision>253</cp:revision>
  <cp:lastPrinted>2016-08-04T16:20:00Z</cp:lastPrinted>
  <dcterms:created xsi:type="dcterms:W3CDTF">2014-10-28T21:59:38Z</dcterms:created>
  <dcterms:modified xsi:type="dcterms:W3CDTF">2018-09-26T22:27:20Z</dcterms:modified>
</cp:coreProperties>
</file>