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3"/>
  </p:notesMasterIdLst>
  <p:handoutMasterIdLst>
    <p:handoutMasterId r:id="rId24"/>
  </p:handoutMasterIdLst>
  <p:sldIdLst>
    <p:sldId id="289" r:id="rId8"/>
    <p:sldId id="290" r:id="rId9"/>
    <p:sldId id="291" r:id="rId10"/>
    <p:sldId id="301" r:id="rId11"/>
    <p:sldId id="300" r:id="rId12"/>
    <p:sldId id="292" r:id="rId13"/>
    <p:sldId id="302" r:id="rId14"/>
    <p:sldId id="294" r:id="rId15"/>
    <p:sldId id="306" r:id="rId16"/>
    <p:sldId id="303" r:id="rId17"/>
    <p:sldId id="296" r:id="rId18"/>
    <p:sldId id="304" r:id="rId19"/>
    <p:sldId id="305" r:id="rId20"/>
    <p:sldId id="29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199"/>
  </p:normalViewPr>
  <p:slideViewPr>
    <p:cSldViewPr snapToGrid="0" snapToObjects="1">
      <p:cViewPr varScale="1">
        <p:scale>
          <a:sx n="107" d="100"/>
          <a:sy n="107" d="100"/>
        </p:scale>
        <p:origin x="102" y="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2A79-6E25-49D1-89B3-CD1FC8B0DBA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7BBB-B887-46BE-A4DE-2E58C552D53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C03-9E64-4D25-8C9C-0E8DBA437D3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30B-161E-4B9F-9FBF-EC1C9C0B68E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802-638D-48AC-867D-E5D514926F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3978-8168-48BE-8244-8E2716992799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0F6-DC0B-4BD9-8B82-B754CE48138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5563-2525-4559-9820-333971515B6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72A-3952-4401-8B2C-93609E22BC83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5E6-A1DC-41D7-BE45-8E2F065F611F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9E4-E559-488B-87B7-00DA8984FF6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F7F-C68B-4DE5-B6CA-99C0FC3B4A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D5B-DCC4-4A4B-8B38-9C58552107EA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BFF2-87BD-42F6-A481-3B3F2EDC089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3701-E264-4D58-A84E-DFA1D94188F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5105-BEF3-4EC0-9588-DCDA97EB251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645-B01E-4760-9BC7-409C9D939AB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F58-D3D5-43C3-B143-B3F6C00D77F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1EAE-A12A-428A-B721-F6F7E62C088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6F9A-AD6A-40F9-BC4E-55BF4FF6F81F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12A-7067-48FC-9E62-A0AD72202C9F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B80C-1B8D-40F0-ACB2-3D510462C43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44-0E25-47A8-9662-BEA11265C15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A9C-C2F1-41A1-91D8-940800D051D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F06-6448-4703-A3E8-22FD82BA54E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C3B-5D04-4E28-9DAA-B09B65E687A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3A6A-583F-4EA1-A6D6-0D3129C813C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65DF-400D-4786-B398-D2414DABF42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2BD8-8B38-402E-A0C9-937D09FE727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2955-98D8-41E2-B6C5-3C3DFF1CB32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E23A-0815-4CAE-A2F1-3D508DA9D03F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F57-3A56-4825-A4B5-4CFCC3339B56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764-E05B-4E1D-BFB0-70D0678DD17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4C3-D4B2-4D52-86CA-A583432BA63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83C3-32C9-4C17-845E-80D1150DA2FB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B-90F7-4665-8E48-3670BEEE060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DBF-2BC9-425D-9F4C-86CED910553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D62-EE52-4308-8614-55E24F448CC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0AEC-8302-456B-AE55-A88F3870DBD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7A84-DEB3-48F7-84DA-0C986CA049B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3155-0401-4D8E-A80D-2BC638A00C1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1E2-E710-43D9-9191-BA0AECABF2C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DC5-543E-4ABE-B1D9-B7A291052C7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E25E-14F9-4E67-BDCB-5E603FE4D0E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DA78-45E8-453A-8F81-407AC9091A8C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0CB-6FC3-4067-B47E-6F85D2AE89DE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69B4-F550-4C1E-90D4-E7F1A5BE39F5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0868-D964-4C94-82A8-AF63CD5818BC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5ADF-E5ED-43C1-9768-0B5DB8BF6D4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985-9FC0-4A2B-9806-911789A2287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AD4-3C61-4DB1-814F-6D54BF33313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C068-87BD-406F-88E5-77BE914BECA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1A02-28C1-4062-8854-57CB2E6E556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B63-943C-4B17-BC03-8583CE94823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E44F-71E0-480A-AF3B-BC8B85FB999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274F-0EE8-4E6B-8945-EAD310FA67C1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FAF3-102B-44C5-804D-CAE63DD79946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57A0-9D31-4012-876E-9354E8BD5BF6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379A-E7D2-41C0-B190-BD36E71ECA9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9A7-102B-41FE-A832-B47A76CC7FB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8AA1-53A7-4C66-A53F-2750FB6975E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8E3-0870-4197-A1E8-06A9E5ADE806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053-BF75-4782-9E99-1F0A36E6618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ED7603-56D4-4CC1-AC6F-1398B147245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4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DCD33-FCAA-41D2-8DDA-AAF09E680406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4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91FC-1424-461F-8E4B-1CAF0FD50D5E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9BE8F95-53C4-4F59-B2BD-8F9DD92E782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1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ABF2659-82E7-4999-8967-E2EA12FFBFB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0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35997C-81EB-4E13-9CEB-EE4FF450559C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A119FE7-F343-450F-9C09-DDC0FE950B51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8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BBE75-C39F-4204-9E80-3725E99B362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383E75F-093E-436D-ABCC-DD8CC586D1D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BBBEC5-7D27-482D-9EDE-3B3D85410A3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E05487-55E2-45F2-ABDA-95A37FBF168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8F37-5757-428F-B2EB-D2A5C8AF84D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0611-8DE4-41B7-82C5-46BD359C8F8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D545273-D1CB-4F9F-BC3C-B8B219AEB72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CB1517-3D91-448A-A67F-5AD7BE4B873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09C3-2FD9-47C9-ACEE-EF44FF0CB09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9FE078-B84E-4361-AAF5-1BBC8B0042F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150216-B574-4DA4-BF35-4C59DF9871C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4530-F8F9-48D8-B9BC-E3B03C7FD50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A599D3-A7E9-46A7-948E-382BB12B5E64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Technic Basics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These connectors can be used to change directions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might sometimes need to be a ½ module off. Some of these connectors can come in handy for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37441"/>
            <a:ext cx="4887950" cy="40980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Axles come in lengths of 2M to 32M in various colors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 MINDSTORMS set generally has black, red (2 length), and grey axles, but newer technic sets are changing to all red and yellow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4"/>
          <a:stretch/>
        </p:blipFill>
        <p:spPr>
          <a:xfrm rot="5400000">
            <a:off x="4515332" y="2819265"/>
            <a:ext cx="5156263" cy="264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43" y="3383398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5001" y="1537441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398" y="3991660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749" y="43113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973" y="44637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9443" y="46049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9610" y="47573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9780" y="48874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794" y="50398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3566" y="51588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4883" y="53112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7351" y="54636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Axle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242"/>
            <a:ext cx="8138160" cy="184751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Axle connectors come in various angles. Many of them are labeled with a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Don’t force LEGO into angles they are not meant for. You will put stress on the axles and connectors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375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46483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49366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Sometimes, shorter axles with connectors are a lot stronger than one long axle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Construct both builds below. Try bending/twisting them. Which one is stronger?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6" y="5288284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length axle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length </a:t>
            </a:r>
            <a:r>
              <a:rPr lang="en-US"/>
              <a:t>axles with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497106"/>
            <a:ext cx="4828479" cy="40491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Bushings can come in very handy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They are used in axles like a space holder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21" y="1547429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3429000"/>
            <a:ext cx="3859363" cy="26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/>
              <a:t>This tutorial was created by Sanjay </a:t>
            </a:r>
            <a:r>
              <a:rPr lang="en-US" sz="3200" dirty="0" err="1"/>
              <a:t>Seshan</a:t>
            </a:r>
            <a:r>
              <a:rPr lang="en-US" sz="3200" dirty="0"/>
              <a:t> and Arvind </a:t>
            </a:r>
            <a:r>
              <a:rPr lang="en-US" sz="3200" dirty="0" err="1"/>
              <a:t>Seshan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More lessons at </a:t>
            </a:r>
            <a:r>
              <a:rPr lang="en-US" sz="3200" dirty="0">
                <a:hlinkClick r:id="rId3"/>
              </a:rPr>
              <a:t>www.ev3lessons.com</a:t>
            </a:r>
            <a:r>
              <a:rPr lang="en-US" sz="3200" dirty="0"/>
              <a:t> and www.flltutorials.com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New to TECHNIC?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 is an introductory lesson to common technic pieces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lessons does not cover every Technic part. It is just an introduction to commonly used parts in MINDSTORMS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0" dirty="0" err="1"/>
              <a:t>Liftarms</a:t>
            </a:r>
            <a:r>
              <a:rPr lang="en-US" sz="2000" b="0" dirty="0"/>
              <a:t> come in various sizes from 2M to 15M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Technic is measured in Modules (M)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The number of holes corresponds to the Modules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170251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51562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51501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494174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511908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494043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550520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3824563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MAKING SOMETHING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What if you want to build something long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Build both models below. Which one is stronger?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16394"/>
            <a:ext cx="7989752" cy="596796"/>
          </a:xfrm>
        </p:spPr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1" y="3547095"/>
            <a:ext cx="2728825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Don’t force LEGO into angles they are not meant for. You will put stress on the </a:t>
            </a:r>
            <a:r>
              <a:rPr lang="en-US" sz="2400" b="0" dirty="0" err="1"/>
              <a:t>liftarms</a:t>
            </a:r>
            <a:r>
              <a:rPr lang="en-US" sz="2400" b="0" dirty="0"/>
              <a:t> and the pegs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0499" y="1367437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T-beam</a:t>
              </a:r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Double 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5353" y="3779959"/>
            <a:ext cx="197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beams all have a 53.1° angle. This angle makes 3:4:5 right triangles like this one.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535" y="1559859"/>
            <a:ext cx="3544488" cy="481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831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LEGO makes two type of pegs: With Friction and Frictionless pegs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 common mistake is to use either peg in builds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However, which peg you use does matter!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968597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Frictionless</a:t>
            </a:r>
          </a:p>
          <a:p>
            <a:r>
              <a:rPr lang="en-US" dirty="0"/>
              <a:t>WF- Friction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6058" y="4539760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4553828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737695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2147444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962778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644065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both these models. One uses a black peg with friction and the other uses the grey frictionless peg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What is different?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744732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644065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0" dirty="0"/>
              <a:t>Open frames and H- frames can add strength to your builds without as much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938651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each of these.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Compare them for </a:t>
            </a:r>
            <a:r>
              <a:rPr lang="en-US" sz="2400" b="0" u="sng" dirty="0"/>
              <a:t>weight</a:t>
            </a:r>
            <a:r>
              <a:rPr lang="en-US" sz="2400" b="0" dirty="0"/>
              <a:t> and </a:t>
            </a:r>
            <a:r>
              <a:rPr lang="en-US" sz="2400" b="0" u="sng" dirty="0"/>
              <a:t>strength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Try to pull the pieces apart. Which one stays together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134" y="1752600"/>
            <a:ext cx="5337666" cy="3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14641</TotalTime>
  <Words>629</Words>
  <Application>Microsoft Office PowerPoint</Application>
  <PresentationFormat>On-screen Show (4:3)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Technic Basics</vt:lpstr>
      <vt:lpstr>Are you New to TECHNIC?</vt:lpstr>
      <vt:lpstr>LIFTARMS</vt:lpstr>
      <vt:lpstr>TEST: MAKING SOMETHING LONG</vt:lpstr>
      <vt:lpstr>LIFTARMS – ANGLES</vt:lpstr>
      <vt:lpstr>TECHNIC PEGS</vt:lpstr>
      <vt:lpstr>TECHNIC PEG TEST</vt:lpstr>
      <vt:lpstr>FRAMES</vt:lpstr>
      <vt:lpstr>FRAMES TEST</vt:lpstr>
      <vt:lpstr>Changing Directions</vt:lpstr>
      <vt:lpstr>AXLES</vt:lpstr>
      <vt:lpstr>Axle CONNECTORS</vt:lpstr>
      <vt:lpstr>AXLE TEST</vt:lpstr>
      <vt:lpstr>BUSHINGS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178</cp:revision>
  <cp:lastPrinted>2016-08-04T16:20:00Z</cp:lastPrinted>
  <dcterms:created xsi:type="dcterms:W3CDTF">2014-10-28T21:59:38Z</dcterms:created>
  <dcterms:modified xsi:type="dcterms:W3CDTF">2018-06-11T14:29:48Z</dcterms:modified>
</cp:coreProperties>
</file>