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0DDAF78-C179-491F-A60A-C458FAE821A5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Mostly the rubric items that are not part of the teamwork exercise</a:t>
            </a: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A3E94A-24CE-454E-9A7A-94F1E3A8DFA8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Last Edit: </a:t>
            </a:r>
            <a:fld id="{5C8EAEFB-755E-409E-AE0D-23CF5010821F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098FD0B-D0B0-4561-95B8-25FFCEE65E49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Last Edit: </a:t>
            </a:r>
            <a:fld id="{709CB22B-487A-4371-8CE7-E1A03CD0997E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0AEAA39-B9F0-4614-A753-466DEFF14BA1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Pôster de CORE VALUES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6096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BY PENNSYLVANIA’s FINEST ROBOTICS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Conheça a equipe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48200" y="1505520"/>
            <a:ext cx="369612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6 membros, 5</a:t>
            </a:r>
            <a:r>
              <a:rPr lang="en-US" sz="1800" b="0" strike="noStrike" spc="-1" baseline="30000">
                <a:solidFill>
                  <a:srgbClr val="3D3D3D"/>
                </a:solidFill>
                <a:latin typeface="Gill Sans MT"/>
              </a:rPr>
              <a:t>ºano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– 8</a:t>
            </a:r>
            <a:r>
              <a:rPr lang="en-US" sz="1800" b="0" strike="noStrike" spc="-1" baseline="30000">
                <a:solidFill>
                  <a:srgbClr val="3D3D3D"/>
                </a:solidFill>
                <a:latin typeface="Gill Sans MT"/>
              </a:rPr>
              <a:t>ºano</a:t>
            </a:r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1</a:t>
            </a:r>
            <a:r>
              <a:rPr lang="en-US" sz="1800" b="0" strike="noStrike" spc="-1" baseline="30000">
                <a:solidFill>
                  <a:srgbClr val="3D3D3D"/>
                </a:solidFill>
                <a:latin typeface="Gill Sans MT"/>
              </a:rPr>
              <a:t>º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lugar no Champion’s 2016 Central PA</a:t>
            </a: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1</a:t>
            </a:r>
            <a:r>
              <a:rPr lang="en-US" sz="1800" b="0" strike="noStrike" spc="-1" baseline="30000">
                <a:solidFill>
                  <a:srgbClr val="3D3D3D"/>
                </a:solidFill>
                <a:latin typeface="Gill Sans MT"/>
              </a:rPr>
              <a:t>º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lugar Champion’s 2017 Southeast PA</a:t>
            </a: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1</a:t>
            </a:r>
            <a:r>
              <a:rPr lang="en-US" sz="1800" b="0" strike="noStrike" spc="-1" baseline="30000">
                <a:solidFill>
                  <a:srgbClr val="3D3D3D"/>
                </a:solidFill>
                <a:latin typeface="Gill Sans MT"/>
              </a:rPr>
              <a:t>º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lugar Champion’s 2018 East PA</a:t>
            </a: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3</a:t>
            </a:r>
            <a:r>
              <a:rPr lang="en-US" sz="1800" b="0" strike="noStrike" spc="-1" baseline="30000">
                <a:solidFill>
                  <a:srgbClr val="3D3D3D"/>
                </a:solidFill>
                <a:latin typeface="Gill Sans MT"/>
              </a:rPr>
              <a:t>º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lugar em Trabalho em Equipe no World Festival 2017</a:t>
            </a: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Nosso </a:t>
            </a:r>
            <a:r>
              <a:rPr lang="en-US" sz="1800" b="0" i="1" strike="noStrike" spc="-1">
                <a:solidFill>
                  <a:srgbClr val="3D3D3D"/>
                </a:solidFill>
                <a:latin typeface="Gill Sans MT"/>
              </a:rPr>
              <a:t>Core Values 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favorito é “Nós somos uma equipe” e “Nós nos divertimos”!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FF3E348-8E4C-40FE-90E8-04862350E24A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2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02" name="Picture 7"/>
          <p:cNvPicPr/>
          <p:nvPr/>
        </p:nvPicPr>
        <p:blipFill>
          <a:blip r:embed="rId2"/>
          <a:stretch/>
        </p:blipFill>
        <p:spPr>
          <a:xfrm>
            <a:off x="4358160" y="1745640"/>
            <a:ext cx="4405320" cy="2127960"/>
          </a:xfrm>
          <a:prstGeom prst="rect">
            <a:avLst/>
          </a:prstGeom>
          <a:ln>
            <a:noFill/>
          </a:ln>
        </p:spPr>
      </p:pic>
      <p:pic>
        <p:nvPicPr>
          <p:cNvPr id="103" name="Picture 9"/>
          <p:cNvPicPr/>
          <p:nvPr/>
        </p:nvPicPr>
        <p:blipFill>
          <a:blip r:embed="rId3"/>
          <a:stretch/>
        </p:blipFill>
        <p:spPr>
          <a:xfrm>
            <a:off x="4349520" y="4202280"/>
            <a:ext cx="4413960" cy="206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81040" y="864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Por que um pôster de </a:t>
            </a:r>
            <a:r>
              <a:rPr lang="en-US" sz="2800" b="0" i="1" strike="noStrike" cap="all" spc="-1">
                <a:solidFill>
                  <a:srgbClr val="FFFFFF"/>
                </a:solidFill>
                <a:latin typeface="Gill Sans MT"/>
              </a:rPr>
              <a:t>core values </a:t>
            </a: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é utilizado?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57760" y="1523880"/>
            <a:ext cx="8418240" cy="464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Compartilhe a história da sua equipe!</a:t>
            </a: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É uma longa competição, então mostre o que vocês conquistaram nas competições e eventos de divulgação</a:t>
            </a: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 jornada de cada equipe é única, e os juízes querem saber o que torna ela especial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Tempo é limitado</a:t>
            </a: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Durante as avaliações, você tem pouco tempo para compartilhar sua história. O pôster mostra os detalhes que podem ser cobertos quando conversando com os juízes</a:t>
            </a: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Podem servir como ponto de referência quando falando com juízes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Nem sempre exigido, mas recomendado</a:t>
            </a: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Algumas regiões nçao exigem um pôster de </a:t>
            </a:r>
            <a:r>
              <a:rPr lang="en-US" sz="2000" b="0" i="1" strike="noStrike" spc="-1">
                <a:solidFill>
                  <a:srgbClr val="3D3D3D"/>
                </a:solidFill>
                <a:latin typeface="Gill Sans MT"/>
              </a:rPr>
              <a:t>Core Values.</a:t>
            </a:r>
            <a:endParaRPr lang="en-US" sz="20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D9B6BFC-ECAB-46AA-A803-255268B9AFAF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3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AC297123-8EC5-4615-B4D5-954D43748B8D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08" name="TextShape 5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81040" y="86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TERMoS USaDos no pôster de CORE VALUES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45960" y="2130120"/>
            <a:ext cx="3877920" cy="3218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2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Descoberta</a:t>
            </a:r>
            <a:r>
              <a:rPr lang="en-US" sz="12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 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O que 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equipe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descobriu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na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temporada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como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equilibrou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as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três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partes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da FLL 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2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Integração</a:t>
            </a:r>
            <a:r>
              <a:rPr lang="en-US" sz="12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Como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você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incorporou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as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habilidades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ideias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aprendidas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na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FLL para o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dia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dia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for a do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torneio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859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2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Inclusão</a:t>
            </a:r>
            <a:r>
              <a:rPr lang="en-US" sz="12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Como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vocês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consideraram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as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ideias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de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todos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fizeram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que se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sentissem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valorizados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859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2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Coopertition</a:t>
            </a:r>
            <a:r>
              <a:rPr lang="en-US" sz="12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 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Como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vocês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honraram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o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espírito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de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competição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amigável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ajudaram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outras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equipes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?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859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2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Outro: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Qualquer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outro </a:t>
            </a:r>
            <a:r>
              <a:rPr lang="en-US" sz="1200" b="0" i="1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core values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que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vocês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querem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destacar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9548136-01AB-4F13-BB11-0FC2CB52DA8D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4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FA62E9D0-2339-4A89-A245-9D703072FA87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387360" y="1533960"/>
            <a:ext cx="8377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i="1" strike="noStrike" spc="-1">
                <a:solidFill>
                  <a:srgbClr val="FF0000"/>
                </a:solidFill>
                <a:latin typeface="Gill Sans MT"/>
              </a:rPr>
              <a:t>O pôster de Core Values tem seções que se encontram com a rubrica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15" name="Picture 8"/>
          <p:cNvPicPr/>
          <p:nvPr/>
        </p:nvPicPr>
        <p:blipFill>
          <a:blip r:embed="rId3"/>
          <a:stretch/>
        </p:blipFill>
        <p:spPr>
          <a:xfrm>
            <a:off x="4218840" y="1934640"/>
            <a:ext cx="4617000" cy="3495600"/>
          </a:xfrm>
          <a:prstGeom prst="rect">
            <a:avLst/>
          </a:prstGeom>
          <a:ln>
            <a:noFill/>
          </a:ln>
        </p:spPr>
      </p:pic>
      <p:sp>
        <p:nvSpPr>
          <p:cNvPr id="116" name="CustomShape 7"/>
          <p:cNvSpPr/>
          <p:nvPr/>
        </p:nvSpPr>
        <p:spPr>
          <a:xfrm>
            <a:off x="680760" y="5606640"/>
            <a:ext cx="808380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Gill Sans MT"/>
              </a:rPr>
              <a:t>Algumas equipes fazem o pôster manualmente. Algumas imprimem e colam. Algumas fazem simples e colorido. Algumas fazem menores. Algumas enrolam, etc. Vários exemplos estarão nesta apresentação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O que você pode colocar no pôster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Qualquer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coisa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destaque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i="1" strike="noStrike" spc="-1" dirty="0">
                <a:solidFill>
                  <a:srgbClr val="3D3D3D"/>
                </a:solidFill>
                <a:latin typeface="Gill Sans MT"/>
              </a:rPr>
              <a:t>core values 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que a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sua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demonstrou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durante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temporada</a:t>
            </a:r>
            <a:endParaRPr lang="en-US" sz="28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Descreva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o que a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fez, mas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como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dizem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, “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palavra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vale 1000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palavras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”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As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fotos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devem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refletir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as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áreas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chave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Descoberta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Integração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Inclusão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Coopertition</a:t>
            </a:r>
            <a:endParaRPr lang="en-US" sz="28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Fotos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de um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evento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divulgação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, 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trabalhando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junta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4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4192F23E-9B81-4869-9953-C52A26A9CB6A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20B0E18-9B06-4570-8D68-8BF34AA75357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5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Design do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pôster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conectado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ao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projeto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da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equipe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57760" y="1545120"/>
            <a:ext cx="3782160" cy="464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A Seaford Sea Lions fez seu pôster para parecer camadas de solo e água, do aquífero de Long Island, NY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Eles conectaram o pôster de Core ao tema da temporada/projeto</a:t>
            </a:r>
          </a:p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8BA593C-EC40-4AAC-8048-17019AE52C6D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6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25" name="Picture 4"/>
          <p:cNvPicPr/>
          <p:nvPr/>
        </p:nvPicPr>
        <p:blipFill>
          <a:blip r:embed="rId2"/>
          <a:stretch/>
        </p:blipFill>
        <p:spPr>
          <a:xfrm>
            <a:off x="4051800" y="1750680"/>
            <a:ext cx="4519080" cy="437400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4536000" y="6392160"/>
            <a:ext cx="3156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7EEDE7E5-8B01-41D2-B43E-F24BE05213BE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27" name="TextShape 5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81040" y="86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Design do pôster conectado ao nome da equipe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9" name="Content Placeholder 7"/>
          <p:cNvPicPr/>
          <p:nvPr/>
        </p:nvPicPr>
        <p:blipFill>
          <a:blip r:embed="rId2"/>
          <a:stretch/>
        </p:blipFill>
        <p:spPr>
          <a:xfrm>
            <a:off x="762120" y="1555920"/>
            <a:ext cx="3631320" cy="243252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4464000" y="6392160"/>
            <a:ext cx="3228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C7079B74-226F-489E-8587-6A621853299B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A703AB-229E-4F46-92E6-629DA82FB06C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7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33" name="Picture 8"/>
          <p:cNvPicPr/>
          <p:nvPr/>
        </p:nvPicPr>
        <p:blipFill>
          <a:blip r:embed="rId3"/>
          <a:stretch/>
        </p:blipFill>
        <p:spPr>
          <a:xfrm>
            <a:off x="2959560" y="4021920"/>
            <a:ext cx="3232440" cy="2424240"/>
          </a:xfrm>
          <a:prstGeom prst="rect">
            <a:avLst/>
          </a:prstGeom>
          <a:ln>
            <a:noFill/>
          </a:ln>
        </p:spPr>
      </p:pic>
      <p:pic>
        <p:nvPicPr>
          <p:cNvPr id="134" name="Picture 10"/>
          <p:cNvPicPr/>
          <p:nvPr/>
        </p:nvPicPr>
        <p:blipFill>
          <a:blip r:embed="rId4"/>
          <a:stretch/>
        </p:blipFill>
        <p:spPr>
          <a:xfrm>
            <a:off x="4704840" y="1555920"/>
            <a:ext cx="3793320" cy="243252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762120" y="3998160"/>
            <a:ext cx="1253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fonetiks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6315840" y="5989680"/>
            <a:ext cx="1253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Tacobots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7142760" y="3985920"/>
            <a:ext cx="13554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Brick Dawgs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Pôsters coloridos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9" name="Content Placeholder 7"/>
          <p:cNvPicPr/>
          <p:nvPr/>
        </p:nvPicPr>
        <p:blipFill>
          <a:blip r:embed="rId2"/>
          <a:stretch/>
        </p:blipFill>
        <p:spPr>
          <a:xfrm>
            <a:off x="489240" y="1730880"/>
            <a:ext cx="4272480" cy="400212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65C17192-D043-44B4-803C-0FF40DE116FF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CA68E0C-4E0C-41DB-A7A9-72FA2F440EAA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8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43" name="Picture 9"/>
          <p:cNvPicPr/>
          <p:nvPr/>
        </p:nvPicPr>
        <p:blipFill>
          <a:blip r:embed="rId3"/>
          <a:stretch/>
        </p:blipFill>
        <p:spPr>
          <a:xfrm>
            <a:off x="4825080" y="1730880"/>
            <a:ext cx="3985200" cy="2988720"/>
          </a:xfrm>
          <a:prstGeom prst="rect">
            <a:avLst/>
          </a:prstGeom>
          <a:ln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4825080" y="5009040"/>
            <a:ext cx="3985200" cy="456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Divirtam-se com os pôsters!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lição foi escrita por PA’s Finest Robotics Team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Mais lições de FIRST LEGO League disponíveis em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2"/>
              </a:rPr>
              <a:t>www.flltutorials.com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464000" y="6392160"/>
            <a:ext cx="3228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10DFB93B-7165-477D-B87F-0BA2F8D83EE7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027E6FA-3D5A-4270-BA40-12218A8B8F98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9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572400" y="5047200"/>
            <a:ext cx="7989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Creative Commons Attribution-NonCommercial-ShareAlike 4.0 International License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51" name="Picture 10"/>
          <p:cNvPicPr/>
          <p:nvPr/>
        </p:nvPicPr>
        <p:blipFill>
          <a:blip r:embed="rId4"/>
          <a:stretch/>
        </p:blipFill>
        <p:spPr>
          <a:xfrm>
            <a:off x="3486600" y="4035960"/>
            <a:ext cx="2552400" cy="8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557</Words>
  <Application>Microsoft Macintosh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DejaVu Sans</vt:lpstr>
      <vt:lpstr>Gill Sans MT</vt:lpstr>
      <vt:lpstr>Noto Sans Symbols</vt:lpstr>
      <vt:lpstr>Rockwell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Sanjay Seshan</dc:creator>
  <dc:description/>
  <cp:lastModifiedBy>Sanjay Seshan</cp:lastModifiedBy>
  <cp:revision>44</cp:revision>
  <dcterms:created xsi:type="dcterms:W3CDTF">2018-06-09T21:02:33Z</dcterms:created>
  <dcterms:modified xsi:type="dcterms:W3CDTF">2018-10-01T13:09:44Z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