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A77238F-F254-4F67-B086-27663C0FA7C9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1A042CF-7B95-4DAB-ADC0-2F24C5AFC1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301DC3B-8282-4184-A167-C14F56AB75B7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015631A-905F-43EB-BFFC-35FB8742BED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DDBF9A9-427B-44EF-B1A3-6CB9BDB819B6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E3C2A72-E268-4DDA-BBA6-3DCCE33DE9A4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6099EF6-04B8-40CA-8F54-96F1E1157BA7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D0783C-BD58-4284-B1E3-81EEC926ED2F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cabeamento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O que é o gerenciamento de cabos?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7880" y="1542960"/>
            <a:ext cx="4550040" cy="455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Não importa o robô que se construa, você terá que conectar ele através dos cabos</a:t>
            </a: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Existem 3 razões: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Estética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Conveniência</a:t>
            </a: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Identificação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32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581040" y="6387840"/>
            <a:ext cx="5898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Última edição: 05/09/2018</a:t>
            </a:r>
            <a:endParaRPr lang="pt-BR" sz="1800" b="0" strike="noStrike" spc="-1">
              <a:latin typeface="Times New Roman"/>
            </a:endParaRPr>
          </a:p>
        </p:txBody>
      </p:sp>
      <p:pic>
        <p:nvPicPr>
          <p:cNvPr id="102" name="Picture 4"/>
          <p:cNvPicPr/>
          <p:nvPr/>
        </p:nvPicPr>
        <p:blipFill>
          <a:blip r:embed="rId3"/>
          <a:stretch/>
        </p:blipFill>
        <p:spPr>
          <a:xfrm>
            <a:off x="5076720" y="1707120"/>
            <a:ext cx="3493800" cy="40633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3" name="CustomShape 4"/>
          <p:cNvSpPr/>
          <p:nvPr/>
        </p:nvSpPr>
        <p:spPr>
          <a:xfrm>
            <a:off x="5076720" y="5900760"/>
            <a:ext cx="349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EV3 M3MORY GAM3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Cabos ev3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554480"/>
            <a:ext cx="4782240" cy="4821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O EV3 Edu Core set (#45544) e Retail set (#31313) vem com cabos dos seguintes comprimentos</a:t>
            </a:r>
          </a:p>
        </p:txBody>
      </p:sp>
      <p:pic>
        <p:nvPicPr>
          <p:cNvPr id="106" name="Picture 5"/>
          <p:cNvPicPr/>
          <p:nvPr/>
        </p:nvPicPr>
        <p:blipFill>
          <a:blip r:embed="rId2"/>
          <a:stretch/>
        </p:blipFill>
        <p:spPr>
          <a:xfrm>
            <a:off x="5486400" y="1621440"/>
            <a:ext cx="3084120" cy="234360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581040" y="6388200"/>
            <a:ext cx="5898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IDENTIFICAção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542960"/>
            <a:ext cx="4237200" cy="4612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Alguns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utilizam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elásticos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identifcar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cabo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cada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sensor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ou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motor</a:t>
            </a: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utilizamos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esta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técnica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porque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elásticos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são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caros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frágeis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Ao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invés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disso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utilizamos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peças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LEGO</a:t>
            </a:r>
          </a:p>
        </p:txBody>
      </p:sp>
      <p:pic>
        <p:nvPicPr>
          <p:cNvPr id="110" name="Picture 6"/>
          <p:cNvPicPr/>
          <p:nvPr/>
        </p:nvPicPr>
        <p:blipFill>
          <a:blip r:embed="rId2"/>
          <a:stretch/>
        </p:blipFill>
        <p:spPr>
          <a:xfrm>
            <a:off x="4906080" y="1340640"/>
            <a:ext cx="3584520" cy="25995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1" name="Picture 7"/>
          <p:cNvPicPr/>
          <p:nvPr/>
        </p:nvPicPr>
        <p:blipFill>
          <a:blip r:embed="rId3"/>
          <a:stretch/>
        </p:blipFill>
        <p:spPr>
          <a:xfrm rot="16200000">
            <a:off x="5575320" y="3467520"/>
            <a:ext cx="2239200" cy="35780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2" name="TextShape 3"/>
          <p:cNvSpPr txBox="1"/>
          <p:nvPr/>
        </p:nvSpPr>
        <p:spPr>
          <a:xfrm>
            <a:off x="581040" y="6388200"/>
            <a:ext cx="5898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Encurtando cabos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588680"/>
            <a:ext cx="7759080" cy="478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596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Use o cabo de comprimento ideal em primeiro lugar</a:t>
            </a:r>
          </a:p>
          <a:p>
            <a:pPr marL="34596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Mas se mesmo assim os cabos estiverem longos...</a:t>
            </a:r>
          </a:p>
          <a:p>
            <a:pPr marL="803160" lvl="1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Você pode enrolá-los envolta de vigas ou neles mesmos</a:t>
            </a:r>
          </a:p>
        </p:txBody>
      </p:sp>
      <p:pic>
        <p:nvPicPr>
          <p:cNvPr id="115" name="Picture 8"/>
          <p:cNvPicPr/>
          <p:nvPr/>
        </p:nvPicPr>
        <p:blipFill>
          <a:blip r:embed="rId2"/>
          <a:stretch/>
        </p:blipFill>
        <p:spPr>
          <a:xfrm>
            <a:off x="673200" y="3404880"/>
            <a:ext cx="4747680" cy="26474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6" name="Picture 11"/>
          <p:cNvPicPr/>
          <p:nvPr/>
        </p:nvPicPr>
        <p:blipFill>
          <a:blip r:embed="rId3"/>
          <a:stretch/>
        </p:blipFill>
        <p:spPr>
          <a:xfrm>
            <a:off x="5681160" y="3368880"/>
            <a:ext cx="2535120" cy="26794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7" name="TextShape 3"/>
          <p:cNvSpPr txBox="1"/>
          <p:nvPr/>
        </p:nvSpPr>
        <p:spPr>
          <a:xfrm>
            <a:off x="581040" y="6388200"/>
            <a:ext cx="5898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81040" y="903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Seguradores de cabos para empacotamento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57000" y="1575000"/>
            <a:ext cx="4056120" cy="2795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596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Seguradores de cabos podem identificar os cabos </a:t>
            </a:r>
          </a:p>
          <a:p>
            <a:pPr marL="34596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Podem ser usados para manter os cabos juntos</a:t>
            </a:r>
          </a:p>
          <a:p>
            <a:pPr marL="34596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Podem ser usados para anexar o cabo em uma viga (veja próxima página)</a:t>
            </a:r>
          </a:p>
          <a:p>
            <a:pPr marL="34596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Caixas de engrenagens podem segurar cabos</a:t>
            </a:r>
          </a:p>
        </p:txBody>
      </p:sp>
      <p:pic>
        <p:nvPicPr>
          <p:cNvPr id="120" name="Picture 5"/>
          <p:cNvPicPr/>
          <p:nvPr/>
        </p:nvPicPr>
        <p:blipFill>
          <a:blip r:embed="rId2"/>
          <a:stretch/>
        </p:blipFill>
        <p:spPr>
          <a:xfrm>
            <a:off x="5291640" y="4292280"/>
            <a:ext cx="3270960" cy="21733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1" name="Picture 12"/>
          <p:cNvPicPr/>
          <p:nvPr/>
        </p:nvPicPr>
        <p:blipFill>
          <a:blip r:embed="rId3"/>
          <a:stretch/>
        </p:blipFill>
        <p:spPr>
          <a:xfrm>
            <a:off x="4826520" y="1602360"/>
            <a:ext cx="3270960" cy="28404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" name="Picture 14"/>
          <p:cNvPicPr/>
          <p:nvPr/>
        </p:nvPicPr>
        <p:blipFill>
          <a:blip r:embed="rId4"/>
          <a:stretch/>
        </p:blipFill>
        <p:spPr>
          <a:xfrm>
            <a:off x="3275280" y="4443120"/>
            <a:ext cx="1802520" cy="19443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3" name="TextShape 3"/>
          <p:cNvSpPr txBox="1"/>
          <p:nvPr/>
        </p:nvSpPr>
        <p:spPr>
          <a:xfrm>
            <a:off x="581040" y="6388200"/>
            <a:ext cx="5898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Trilhos de cabos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81040" y="1701720"/>
            <a:ext cx="3378600" cy="230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Construir trilhos para cabos longos ajuda a mantê-los for a do caminho</a:t>
            </a:r>
          </a:p>
        </p:txBody>
      </p:sp>
      <p:pic>
        <p:nvPicPr>
          <p:cNvPr id="126" name="Picture 5"/>
          <p:cNvPicPr/>
          <p:nvPr/>
        </p:nvPicPr>
        <p:blipFill>
          <a:blip r:embed="rId2"/>
          <a:stretch/>
        </p:blipFill>
        <p:spPr>
          <a:xfrm>
            <a:off x="6581520" y="1658160"/>
            <a:ext cx="1953360" cy="12978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7" name="Picture 8"/>
          <p:cNvPicPr/>
          <p:nvPr/>
        </p:nvPicPr>
        <p:blipFill>
          <a:blip r:embed="rId3"/>
          <a:stretch/>
        </p:blipFill>
        <p:spPr>
          <a:xfrm>
            <a:off x="718200" y="3989520"/>
            <a:ext cx="7689960" cy="23601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8" name="Picture 9"/>
          <p:cNvPicPr/>
          <p:nvPr/>
        </p:nvPicPr>
        <p:blipFill>
          <a:blip r:embed="rId4"/>
          <a:stretch/>
        </p:blipFill>
        <p:spPr>
          <a:xfrm>
            <a:off x="6606000" y="2823120"/>
            <a:ext cx="1544040" cy="14292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9" name="Picture 10"/>
          <p:cNvPicPr/>
          <p:nvPr/>
        </p:nvPicPr>
        <p:blipFill>
          <a:blip r:embed="rId5"/>
          <a:stretch/>
        </p:blipFill>
        <p:spPr>
          <a:xfrm>
            <a:off x="4375800" y="1621080"/>
            <a:ext cx="1789920" cy="12618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0" name="Picture 11"/>
          <p:cNvPicPr/>
          <p:nvPr/>
        </p:nvPicPr>
        <p:blipFill>
          <a:blip r:embed="rId6"/>
          <a:stretch/>
        </p:blipFill>
        <p:spPr>
          <a:xfrm>
            <a:off x="4667040" y="2810520"/>
            <a:ext cx="1405080" cy="14223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1" name="TextShape 3"/>
          <p:cNvSpPr txBox="1"/>
          <p:nvPr/>
        </p:nvSpPr>
        <p:spPr>
          <a:xfrm>
            <a:off x="581040" y="6388200"/>
            <a:ext cx="5898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Guias plug-in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49160"/>
            <a:ext cx="4114440" cy="4373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Se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fizer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que se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troca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frequentemente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cabos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precisa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maneira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conectá-los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com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mais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eficiência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técnica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imagem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direita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mantém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espaçamento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dos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cabos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permite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conecte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simultaneamente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Usar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cores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permite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identificação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34" name="Picture 7"/>
          <p:cNvPicPr/>
          <p:nvPr/>
        </p:nvPicPr>
        <p:blipFill>
          <a:blip r:embed="rId3"/>
          <a:stretch/>
        </p:blipFill>
        <p:spPr>
          <a:xfrm>
            <a:off x="5586120" y="1703880"/>
            <a:ext cx="2976480" cy="19990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5" name="Picture 9"/>
          <p:cNvPicPr/>
          <p:nvPr/>
        </p:nvPicPr>
        <p:blipFill>
          <a:blip r:embed="rId4"/>
          <a:stretch/>
        </p:blipFill>
        <p:spPr>
          <a:xfrm>
            <a:off x="5605560" y="4206240"/>
            <a:ext cx="2957040" cy="22042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6" name="TextShape 3"/>
          <p:cNvSpPr txBox="1"/>
          <p:nvPr/>
        </p:nvSpPr>
        <p:spPr>
          <a:xfrm>
            <a:off x="581040" y="6388200"/>
            <a:ext cx="5898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365120"/>
            <a:ext cx="8245080" cy="476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Essa lição foi criada por Sanjay Seshan e Arvind Seshan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Fotos e ideias da FIRST Tech Challenge 8393 Giant Diencephalic BrainSTEM Robotics (Former FIRST LEGO League Team)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 Mais lições em </a:t>
            </a:r>
            <a:r>
              <a:rPr lang="en-US" sz="2400" b="0" strike="noStrike" spc="-1">
                <a:solidFill>
                  <a:srgbClr val="3D3D3D"/>
                </a:solidFill>
                <a:latin typeface="Gill Sans MT"/>
                <a:hlinkClick r:id="rId3"/>
              </a:rPr>
              <a:t>www.ev3lessons.com</a:t>
            </a: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Traduzido por Equipe Sunrise, de Santa Catarina, Brasil</a:t>
            </a:r>
          </a:p>
        </p:txBody>
      </p:sp>
      <p:sp>
        <p:nvSpPr>
          <p:cNvPr id="139" name="CustomShape 3"/>
          <p:cNvSpPr/>
          <p:nvPr/>
        </p:nvSpPr>
        <p:spPr>
          <a:xfrm>
            <a:off x="457200" y="5395680"/>
            <a:ext cx="7913160" cy="915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4"/>
              </a:rPr>
              <a:t>Creative Commons Attribution-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4"/>
              </a:rPr>
              <a:t>NonCommercial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4"/>
              </a:rPr>
              <a:t>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4"/>
              </a:rPr>
              <a:t>ShareAlike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4"/>
              </a:rPr>
              <a:t> 4.0 International License</a:t>
            </a: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.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40" name="Picture 2"/>
          <p:cNvPicPr/>
          <p:nvPr/>
        </p:nvPicPr>
        <p:blipFill>
          <a:blip r:embed="rId5"/>
          <a:stretch/>
        </p:blipFill>
        <p:spPr>
          <a:xfrm>
            <a:off x="3812400" y="4556520"/>
            <a:ext cx="2161080" cy="761040"/>
          </a:xfrm>
          <a:prstGeom prst="rect">
            <a:avLst/>
          </a:prstGeom>
          <a:ln>
            <a:noFill/>
          </a:ln>
        </p:spPr>
      </p:pic>
      <p:sp>
        <p:nvSpPr>
          <p:cNvPr id="141" name="TextShape 4"/>
          <p:cNvSpPr txBox="1"/>
          <p:nvPr/>
        </p:nvSpPr>
        <p:spPr>
          <a:xfrm>
            <a:off x="581040" y="6388560"/>
            <a:ext cx="5898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2016 EV3Lessons.com,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</TotalTime>
  <Words>359</Words>
  <Application>Microsoft Macintosh PowerPoint</Application>
  <PresentationFormat>On-screen Show (4:3)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DejaVu Sans</vt:lpstr>
      <vt:lpstr>Gill Sans MT</vt:lpstr>
      <vt:lpstr>Helvetica Neue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subject/>
  <dc:creator>Sanjay Seshan</dc:creator>
  <dc:description/>
  <cp:lastModifiedBy>Sanjay Seshan</cp:lastModifiedBy>
  <cp:revision>102</cp:revision>
  <cp:lastPrinted>2016-07-05T17:09:05Z</cp:lastPrinted>
  <dcterms:created xsi:type="dcterms:W3CDTF">2014-10-28T21:59:38Z</dcterms:created>
  <dcterms:modified xsi:type="dcterms:W3CDTF">2018-10-01T12:11:28Z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