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290" r:id="rId9"/>
    <p:sldId id="291" r:id="rId10"/>
    <p:sldId id="293" r:id="rId11"/>
    <p:sldId id="292" r:id="rId12"/>
    <p:sldId id="294" r:id="rId13"/>
    <p:sldId id="29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3" autoAdjust="0"/>
    <p:restoredTop sz="94160"/>
  </p:normalViewPr>
  <p:slideViewPr>
    <p:cSldViewPr snapToGrid="0" snapToObjects="1">
      <p:cViewPr varScale="1">
        <p:scale>
          <a:sx n="110" d="100"/>
          <a:sy n="110" d="100"/>
        </p:scale>
        <p:origin x="108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B1A7-8D25-47F8-B31B-6B1DE2DA88B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1BCA-0EB9-4568-B6C4-A824DEA0C46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2690-04D0-4CF0-9A80-8CA48CAB047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AAD3-F2C3-4C6F-87BC-B2B03568310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AE2A-1987-4D97-B2F8-399D308130F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70A-C826-410D-B2C5-C09B63E0195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FC39-F66C-4465-B0C7-8736EF34DB4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3B61-3F3C-48D0-A6B4-835CE7B5E60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DF0-3146-4CA8-B441-8D902AB3FF9B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8CCA-EB27-45D0-9CAF-6A70D9D2B93C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EA89-3C32-491F-89B6-4831265393FB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90E9-60F6-4AAB-B784-CB98BA3EE24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DCB-EADD-4987-A123-F1E2AC94487E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5FE8-4161-4328-A3B3-8682AC3276E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5F1-F05E-4552-BB1F-E0E1416B7AF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55D3-488F-4B21-821D-372DEB0491D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E95F-152A-4DDC-957A-61F87F27D0D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5211-C11D-461C-A050-C1C3D2E14D6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23B2-7855-44FC-8B26-44C97CA1E1B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C9D0-6C20-4B7E-9964-1F0FDEE4D3DD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FC9D-4C2C-4198-85FB-B7956CFE64B7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D8F-738D-413B-8C2D-0C3ECEED58D0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7078-61B9-4E7A-B2E1-FABDA1629A6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1552-DB47-414C-94AE-3D8B87A8A3D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A12F-6387-4CBC-B80C-E752019D533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54EF-77F2-4BBE-9A6D-F01712C4CFE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9D4-633E-4E34-A973-408A512123D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D5E-64D2-4439-B925-61BD985D869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B3B1-CBAC-4838-B69A-9F18585DB8C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006-8D57-4BBF-88AB-57DF5383687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1622-9BA6-4622-987B-8E3FA47CCB6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207C-7E10-4632-A69E-9E47825D48F1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5FE-AA22-413E-95E1-49DE6C2E3E5B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C887-9769-4795-919E-74E7245C8E9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C8FE-2EE9-4200-8764-67DE22303A24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B7-3602-4FDA-A80A-81BF9E69CC9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A7CE-793C-40FD-8A3D-8820366CD83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F73-2F9C-4902-B07F-ABF99B0D1BB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E993-7E57-418F-A1B3-C3F256D87FC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7F39-73E7-45A2-9894-DC41E34B647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7" y="151142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3E2-9922-4669-A092-74830C7CD74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81AC-959B-4A6A-B562-172A9EC0F71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6DC-7ED3-4F85-B7F8-46E7260D8B0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635-8658-4C2B-A038-9FA906D9BFE7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4E18-DCD2-4C06-9442-F7384800310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74C-8836-483A-BD58-3EEA235FF80A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0955-BD86-426A-8B87-F96FBADCAED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7CA0-D63B-491F-B3CC-C32BF4FBCB5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D835-6709-4849-AF76-442DF0C9AB2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837-BE80-492F-A815-98343FCDB2F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E09-C8AB-42E4-BC7A-F404DAC3442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374-5E9D-4521-B3B0-CDEEA6FF63B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C25-267A-41A6-986D-C238A609155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DAA5-871F-40A3-9B0B-DE64D35F6EC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2FD2-BA32-4F71-AA4E-08BE768BDD5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490-348F-4C1C-9773-C0CF09B0A997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446B-200B-4A71-BC24-9CCDCD461E1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651B-AEFB-4B35-9F22-81C5881B6389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79F4-237F-4CEF-BA3D-0ADF46736FD0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1E7-B227-4F70-A66A-CCC02B355DE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45EA-919A-4977-8000-8AB16D698EC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A1F4-032F-499A-B857-AE644C266F1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0B4-A41F-455E-B6C6-CCABCDD7989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AAE910-019D-46BD-9064-1C0FF9A7C78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71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D6AEAA-3C7A-44B2-ABCB-6562FE1ED020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025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4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2815-D695-4E68-B579-3AF091F85D14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608D00E-B923-42C5-A542-15AACB8C580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74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125FC5F-78BB-4850-8AFF-6753A1A81983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0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8FD0ED8-98B8-400E-8882-694FAA5E399B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7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8774096-E847-45A1-97DB-DBA77A3C0308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4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EE8EB-23D6-419E-8134-CE7A4A815EB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7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16029FF-A2BC-400F-9C1B-5CAD8C707E5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9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57038F3-6B73-4114-ABCD-06B7C76E4B6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61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CE7BC1-166C-4469-B73F-6E19677F3FA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C9F6-8AA5-45E6-9FB8-1929D895702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148F-469F-424A-8CE8-A7337B061477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4AB8F06-D5B5-4486-ABFE-B9360431F32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A7E4796-441D-446C-A03A-9F920681CBD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51C-47FF-4450-B91B-D084191EF65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E5B7E9-6A1B-49B8-B036-2315BB43760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2FB556C-435C-441F-B575-3918DA47BE4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CE3D-FFEB-41B8-9387-6A6E72BE234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A5FAF-C41A-410C-8BB3-7E833EEF67F1}" type="datetime1">
              <a:rPr lang="en-US" smtClean="0"/>
              <a:t>6/11/18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5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Robot DESIGN Lesson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Passive Attachments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attachment?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560571" cy="437356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 mechanism you build that can assist your robot in accomplishing a task (e.g. pick up an object, drop off an object)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This mechanism is “attached” to the base robot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For a competition robot, the goal is to design attachments that work consistently every time and are easy to add/remove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82" y="1752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VS. Powered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524318"/>
            <a:ext cx="4125687" cy="4600909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Passive attachments do not require any external power. They typically work based on the movement of the robot or simple uses of gravity.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This lesson covers some simple types of passive attachments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Powered attachments need some type of power source. This includes power from motors, pneumatics and other sources.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20" y="4295054"/>
            <a:ext cx="3094065" cy="1398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0694" y="1524318"/>
            <a:ext cx="2869118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Gate or curtain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57198" y="3680516"/>
            <a:ext cx="7989752" cy="30181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8" y="1649067"/>
            <a:ext cx="502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Uses gravity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modified to any size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29" y="1649067"/>
            <a:ext cx="2220321" cy="16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Building one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1" b="-4217"/>
          <a:stretch/>
        </p:blipFill>
        <p:spPr>
          <a:xfrm>
            <a:off x="79322" y="1579138"/>
            <a:ext cx="1964268" cy="2505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988" y="1387340"/>
            <a:ext cx="4334933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28" y="4282136"/>
            <a:ext cx="3357506" cy="2518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2148" y="4261168"/>
            <a:ext cx="2888316" cy="21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6130" y="4202702"/>
            <a:ext cx="2382563" cy="178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1970" y="1552808"/>
            <a:ext cx="3290885" cy="14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CARABiner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76" y="3109648"/>
            <a:ext cx="8239125" cy="34463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1550822"/>
            <a:ext cx="47839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made using gravity or using rubber bands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modified to any size</a:t>
            </a: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2822" y="1559923"/>
            <a:ext cx="1480799" cy="1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BUILDING ONE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672" y="4133208"/>
            <a:ext cx="2461847" cy="1846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3519" y="4314677"/>
            <a:ext cx="1977492" cy="1663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7316" y="4088854"/>
            <a:ext cx="2580125" cy="1935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371"/>
            <a:ext cx="2469603" cy="1852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4112" y="1392113"/>
            <a:ext cx="1950881" cy="2252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6668" y="1639047"/>
            <a:ext cx="2137276" cy="18971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099" y="1567872"/>
            <a:ext cx="2057401" cy="189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4339" y="6109347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rubber bands on bushings as needed</a:t>
            </a:r>
          </a:p>
        </p:txBody>
      </p:sp>
    </p:spTree>
    <p:extLst>
      <p:ext uri="{BB962C8B-B14F-4D97-AF65-F5344CB8AC3E}">
        <p14:creationId xmlns:p14="http://schemas.microsoft.com/office/powerpoint/2010/main" val="15200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279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Robot DESIGN Lesson</vt:lpstr>
      <vt:lpstr>What is an attachment?</vt:lpstr>
      <vt:lpstr>PASSIVE VS. Powered</vt:lpstr>
      <vt:lpstr>one-way Gate or curtain</vt:lpstr>
      <vt:lpstr>TRY Building one…</vt:lpstr>
      <vt:lpstr>CARABiner</vt:lpstr>
      <vt:lpstr>TRY BUILDING ONE…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138</cp:revision>
  <cp:lastPrinted>2016-08-04T16:20:00Z</cp:lastPrinted>
  <dcterms:created xsi:type="dcterms:W3CDTF">2014-10-28T21:59:38Z</dcterms:created>
  <dcterms:modified xsi:type="dcterms:W3CDTF">2018-06-11T14:09:01Z</dcterms:modified>
</cp:coreProperties>
</file>