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65" r:id="rId3"/>
    <p:sldId id="259" r:id="rId4"/>
    <p:sldId id="264" r:id="rId5"/>
    <p:sldId id="260" r:id="rId6"/>
    <p:sldId id="261" r:id="rId7"/>
    <p:sldId id="263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E9A39D-22EB-4B0B-A637-52F3C1896EC1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D934CCD-4B40-454B-83D6-C5AF669D7607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1E668F-835A-4C17-82FE-7E992179E96C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62C99-C557-4EA2-94F8-DC1B422D8595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C24CE98-68B6-4496-B6E9-6E7D3EAFB920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22D7A16-074F-4FA9-8F5A-0D30602CAA26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40A515B-2F8B-48B9-A111-B71681EB3FD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74D4E4-1164-405F-B36F-568643F96A7D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D0CB2B-DCCE-4F9C-B031-1A6026B9509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737D807-743D-4A20-9A3B-94060924E22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CA27E-F570-4F3C-BEC6-ADE8E4EED474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Seshan Brothers were on team Not the Droids You Are Looking For </a:t>
            </a:r>
          </a:p>
          <a:p>
            <a:pPr lvl="1"/>
            <a:r>
              <a:rPr lang="en-US" sz="2000" dirty="0"/>
              <a:t>Our research project for Trash Trek was a Global Innovation Award semi-finalist project (Top 20 out </a:t>
            </a:r>
            <a:r>
              <a:rPr lang="en-US" sz="2000"/>
              <a:t>of 30,000 </a:t>
            </a:r>
            <a:r>
              <a:rPr lang="en-US" sz="2000" dirty="0"/>
              <a:t>teams).</a:t>
            </a:r>
          </a:p>
          <a:p>
            <a:pPr lvl="1"/>
            <a:r>
              <a:rPr lang="en-US" sz="2000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sz="2000" dirty="0"/>
              <a:t>Our research project for World Class was EV3Lessons.com! ;-)</a:t>
            </a:r>
          </a:p>
          <a:p>
            <a:pPr lvl="1"/>
            <a:r>
              <a:rPr lang="en-US" sz="2000" dirty="0"/>
              <a:t>We are the Champion’s award winners from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Early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7" y="1692887"/>
            <a:ext cx="3687996" cy="3854944"/>
          </a:xfrm>
        </p:spPr>
        <p:txBody>
          <a:bodyPr>
            <a:normAutofit fontScale="550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Usually, FIRST LEGO League releases the theme for the following year around December of the previous competition season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FIRST also releases a video teaser on their YouTube channel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You can start thinking about the </a:t>
            </a:r>
            <a:r>
              <a:rPr lang="en-US" i="1" dirty="0">
                <a:solidFill>
                  <a:srgbClr val="FF0000"/>
                </a:solidFill>
              </a:rPr>
              <a:t>high-level topic</a:t>
            </a:r>
            <a:r>
              <a:rPr lang="en-US" dirty="0"/>
              <a:t> pretty early.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48" y="1497583"/>
            <a:ext cx="3572128" cy="233851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ECBE7A-F28F-4BF6-965B-3CEE064A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7" y="3766930"/>
            <a:ext cx="4224927" cy="22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662996" cy="40233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2170716"/>
            <a:ext cx="4497860" cy="33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Sometimes, you are allowed to pick only from a certain sub-set of topics (e.g. Nature’s Fury listed which natural disasters were allowed)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4" y="2318561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3811277" cy="402336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Everyone works on the project </a:t>
            </a:r>
          </a:p>
          <a:p>
            <a:pPr lvl="1"/>
            <a:r>
              <a:rPr lang="en-US" dirty="0"/>
              <a:t>Pick a topic that all team members can agree on/are interested in</a:t>
            </a:r>
          </a:p>
          <a:p>
            <a:r>
              <a:rPr lang="en-US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dirty="0"/>
              <a:t>Then the team decides which topic they are most interested in to pick for their team’s project.</a:t>
            </a:r>
          </a:p>
          <a:p>
            <a:pPr lvl="1"/>
            <a:r>
              <a:rPr lang="en-US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FIRST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in Animal Allies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 (Global Innovation award winner 2017)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FIRST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112</TotalTime>
  <Words>574</Words>
  <Application>Microsoft Macintosh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Identifying a Problem</vt:lpstr>
      <vt:lpstr>About The AUTHOR</vt:lpstr>
      <vt:lpstr>Getting an Early Start</vt:lpstr>
      <vt:lpstr>Get a Head Start on Ideas</vt:lpstr>
      <vt:lpstr>Read the Challenge Documents Carefully</vt:lpstr>
      <vt:lpstr>Pick a Topic Everyone Agrees Upon</vt:lpstr>
      <vt:lpstr>“Identifying a Problem” Process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26</cp:revision>
  <dcterms:created xsi:type="dcterms:W3CDTF">2017-08-13T17:46:18Z</dcterms:created>
  <dcterms:modified xsi:type="dcterms:W3CDTF">2018-09-02T22:36:42Z</dcterms:modified>
</cp:coreProperties>
</file>