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35" r:id="rId1"/>
    <p:sldMasterId id="2147483847" r:id="rId2"/>
    <p:sldMasterId id="2147483859" r:id="rId3"/>
    <p:sldMasterId id="2147483871" r:id="rId4"/>
    <p:sldMasterId id="2147483883" r:id="rId5"/>
    <p:sldMasterId id="2147483895" r:id="rId6"/>
    <p:sldMasterId id="2147483907" r:id="rId7"/>
  </p:sldMasterIdLst>
  <p:notesMasterIdLst>
    <p:notesMasterId r:id="rId19"/>
  </p:notesMasterIdLst>
  <p:handoutMasterIdLst>
    <p:handoutMasterId r:id="rId20"/>
  </p:handoutMasterIdLst>
  <p:sldIdLst>
    <p:sldId id="289" r:id="rId8"/>
    <p:sldId id="290" r:id="rId9"/>
    <p:sldId id="291" r:id="rId10"/>
    <p:sldId id="292" r:id="rId11"/>
    <p:sldId id="293" r:id="rId12"/>
    <p:sldId id="294" r:id="rId13"/>
    <p:sldId id="297" r:id="rId14"/>
    <p:sldId id="300" r:id="rId15"/>
    <p:sldId id="299" r:id="rId16"/>
    <p:sldId id="295" r:id="rId17"/>
    <p:sldId id="274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46" autoAdjust="0"/>
    <p:restoredTop sz="94160"/>
  </p:normalViewPr>
  <p:slideViewPr>
    <p:cSldViewPr snapToGrid="0" snapToObjects="1">
      <p:cViewPr varScale="1">
        <p:scale>
          <a:sx n="100" d="100"/>
          <a:sy n="100" d="100"/>
        </p:scale>
        <p:origin x="102" y="13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theme" Target="theme/theme1.xml"/><Relationship Id="rId10" Type="http://schemas.openxmlformats.org/officeDocument/2006/relationships/slide" Target="slides/slide3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54B44E-40A3-0E46-B16A-9BF1250A248B}" type="datetimeFigureOut">
              <a:rPr lang="en-US" smtClean="0"/>
              <a:t>6/11/18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DF1604-CF25-2840-A4A3-96CDE3604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3578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6AD16C-2DB4-6642-BAD4-9ED973A087A0}" type="datetimeFigureOut">
              <a:rPr lang="en-US" smtClean="0"/>
              <a:t>6/11/18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5BF589-3978-3C45-966B-D7B7A71F2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8416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3816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677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507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1F6A4-8524-4E81-8972-76106539FA3D}" type="datetime1">
              <a:rPr lang="en-US" smtClean="0"/>
              <a:t>6/11/18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89590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89231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615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2D3D5-0F70-4F1B-8701-5DB146883916}" type="datetime1">
              <a:rPr lang="en-US" smtClean="0"/>
              <a:t>6/11/18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394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38DF2-9FC4-40D6-BE32-E9489AD80966}" type="datetime1">
              <a:rPr lang="en-US" smtClean="0"/>
              <a:t>6/11/18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8360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2517" y="3427224"/>
            <a:ext cx="6858000" cy="914400"/>
          </a:xfrm>
        </p:spPr>
        <p:txBody>
          <a:bodyPr/>
          <a:lstStyle>
            <a:lvl1pPr marL="0" indent="0" algn="ctr">
              <a:buNone/>
              <a:defRPr b="0" cap="none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30E81-16A6-46CB-A8EB-1A9456DEC5CE}" type="datetime1">
              <a:rPr lang="en-US" smtClean="0"/>
              <a:t>6/11/18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945988" cy="282095"/>
          </a:xfrm>
        </p:spPr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4242" y="6341733"/>
            <a:ext cx="58831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2" descr="EV3Lessons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0896" y="400415"/>
            <a:ext cx="7741243" cy="287532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502903" y="5741850"/>
            <a:ext cx="8117227" cy="60276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pPr algn="ctr"/>
            <a:r>
              <a:rPr lang="en-US" sz="3200" dirty="0"/>
              <a:t>BEGINNER PROGRAMMING LESSON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078568" y="4119917"/>
            <a:ext cx="4965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By Sanjay and Arvind </a:t>
            </a:r>
            <a:r>
              <a:rPr lang="en-US" dirty="0" err="1"/>
              <a:t>Seshan</a:t>
            </a:r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89590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89231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6436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827D1-B895-4AFF-8FEA-EE267A2F9BCB}" type="datetime1">
              <a:rPr lang="en-US" smtClean="0"/>
              <a:t>6/11/18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7383" y="6376457"/>
            <a:ext cx="627256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246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23286-B920-4115-B877-2974AB0586F5}" type="datetime1">
              <a:rPr lang="en-US" smtClean="0"/>
              <a:t>6/11/18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</p:spTree>
    <p:extLst>
      <p:ext uri="{BB962C8B-B14F-4D97-AF65-F5344CB8AC3E}">
        <p14:creationId xmlns:p14="http://schemas.microsoft.com/office/powerpoint/2010/main" val="3494074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8A9B-447C-4A3A-923B-4A2A656885A6}" type="datetime1">
              <a:rPr lang="en-US" smtClean="0"/>
              <a:t>6/11/18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0153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6F84F-80B7-4547-AB3F-474D04E9605D}" type="datetime1">
              <a:rPr lang="en-US" smtClean="0"/>
              <a:t>6/11/18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1543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5C97C-B569-4DEC-B27F-BD7F98A32101}" type="datetime1">
              <a:rPr lang="en-US" smtClean="0"/>
              <a:t>6/11/18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690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941CC-9C7A-4F6C-B741-F65327180A16}" type="datetime1">
              <a:rPr lang="en-US" smtClean="0"/>
              <a:t>6/11/18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6472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163C-94BB-495B-BDD9-483587933B92}" type="datetime1">
              <a:rPr lang="en-US" smtClean="0"/>
              <a:t>6/11/18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55502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B6929-A1DD-4CB2-87D5-3F52D2D9B487}" type="datetime1">
              <a:rPr lang="en-US" smtClean="0"/>
              <a:t>6/11/18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1522" y="6269672"/>
            <a:ext cx="642303" cy="365125"/>
          </a:xfr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032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E2479-3B97-48BF-9829-5846D10C360A}" type="datetime1">
              <a:rPr lang="en-US" smtClean="0"/>
              <a:t>6/11/18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3832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9849B-15F2-4F40-AE9A-10B0A18A0CEB}" type="datetime1">
              <a:rPr lang="en-US" smtClean="0"/>
              <a:t>6/11/18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4591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016C3-9C81-4AF6-898E-F5F14AC34616}" type="datetime1">
              <a:rPr lang="en-US" smtClean="0"/>
              <a:t>6/11/18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0765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35CD7-AE9A-4DB4-BB03-C35DE9EA5967}" type="datetime1">
              <a:rPr lang="en-US" smtClean="0"/>
              <a:t>6/11/18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8383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94199-3B74-44F7-A81E-AA6576802831}" type="datetime1">
              <a:rPr lang="en-US" smtClean="0"/>
              <a:t>6/11/18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28601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23E49-EC36-4BBC-B7B4-725D4531EF95}" type="datetime1">
              <a:rPr lang="en-US" smtClean="0"/>
              <a:t>6/11/18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01290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1F895-5F5D-4279-8B6A-A8965EA2B012}" type="datetime1">
              <a:rPr lang="en-US" smtClean="0"/>
              <a:t>6/11/18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51152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2E000-2BFC-4B43-9E3E-62F2BDA29DB3}" type="datetime1">
              <a:rPr lang="en-US" smtClean="0"/>
              <a:t>6/11/18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92323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DBC8A-B237-421C-8B9D-C495763A0FEE}" type="datetime1">
              <a:rPr lang="en-US" smtClean="0"/>
              <a:t>6/11/18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12521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751F8-E51E-4C5A-9101-65DE3E39341C}" type="datetime1">
              <a:rPr lang="en-US" smtClean="0"/>
              <a:t>6/11/18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791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A92BE-2197-4ADA-9040-B971F8C8DC11}" type="datetime1">
              <a:rPr lang="en-US" smtClean="0"/>
              <a:t>6/11/18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</p:spTree>
    <p:extLst>
      <p:ext uri="{BB962C8B-B14F-4D97-AF65-F5344CB8AC3E}">
        <p14:creationId xmlns:p14="http://schemas.microsoft.com/office/powerpoint/2010/main" val="80061191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10B18-9577-4AC2-B0BD-FC77585FB335}" type="datetime1">
              <a:rPr lang="en-US" smtClean="0"/>
              <a:t>6/11/18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44621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43789-23B6-448D-88D5-6A0091A3B9C0}" type="datetime1">
              <a:rPr lang="en-US" smtClean="0"/>
              <a:t>6/11/18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49689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C6016-28A4-4B4A-94D6-2BF928A80BD1}" type="datetime1">
              <a:rPr lang="en-US" smtClean="0"/>
              <a:t>6/11/18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53332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C8C0A-B2C6-4940-943D-A67AF3C51A78}" type="datetime1">
              <a:rPr lang="en-US" smtClean="0"/>
              <a:t>6/11/18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59741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D6559-1D90-4C4B-BC1A-70EFD06B4AB3}" type="datetime1">
              <a:rPr lang="en-US" smtClean="0"/>
              <a:t>6/11/18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9590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9231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89590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89231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23246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1B49D-1E4F-4B1B-A515-5CC50C70F85A}" type="datetime1">
              <a:rPr lang="en-US" smtClean="0"/>
              <a:t>6/11/18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1522" y="6269672"/>
            <a:ext cx="642303" cy="365125"/>
          </a:xfr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4281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B34BD-90EF-4DB1-B8FD-707994DC3720}" type="datetime1">
              <a:rPr lang="en-US" smtClean="0"/>
              <a:t>6/11/18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</p:spTree>
    <p:extLst>
      <p:ext uri="{BB962C8B-B14F-4D97-AF65-F5344CB8AC3E}">
        <p14:creationId xmlns:p14="http://schemas.microsoft.com/office/powerpoint/2010/main" val="43551885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A6779-4F11-41CE-8D84-767FFCBF09AE}" type="datetime1">
              <a:rPr lang="en-US" smtClean="0"/>
              <a:t>6/11/18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09339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81FCE-C929-4BB9-879F-9338D8C50E24}" type="datetime1">
              <a:rPr lang="en-US" smtClean="0"/>
              <a:t>6/11/18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72205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D00DF-7722-40B2-B42D-AD63AD82164E}" type="datetime1">
              <a:rPr lang="en-US" smtClean="0"/>
              <a:t>6/11/18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002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08923-C65F-4CA7-B573-42EBDBDF11F5}" type="datetime1">
              <a:rPr lang="en-US" smtClean="0"/>
              <a:t>6/11/18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62174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7073D-6179-4223-86EE-945A524EF360}" type="datetime1">
              <a:rPr lang="en-US" smtClean="0"/>
              <a:t>6/11/18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77326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A525F-787C-4556-AF50-96F2BD6CF813}" type="datetime1">
              <a:rPr lang="en-US" smtClean="0"/>
              <a:t>6/11/18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012541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16CF6-4E8C-41F3-80D8-605A0146D12D}" type="datetime1">
              <a:rPr lang="en-US" smtClean="0"/>
              <a:t>6/11/18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64012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CD6A1-8DC5-444B-8E28-4F40286E4341}" type="datetime1">
              <a:rPr lang="en-US" smtClean="0"/>
              <a:t>6/11/18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41143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1D227-7EAB-4996-919C-EE76CD731BD3}" type="datetime1">
              <a:rPr lang="en-US" smtClean="0"/>
              <a:t>6/11/18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12378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2517" y="3427224"/>
            <a:ext cx="6858000" cy="914400"/>
          </a:xfrm>
        </p:spPr>
        <p:txBody>
          <a:bodyPr/>
          <a:lstStyle>
            <a:lvl1pPr marL="0" indent="0" algn="ctr">
              <a:buNone/>
              <a:defRPr b="0" cap="none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210CE-EF9B-4ECF-9214-719943E1CC4B}" type="datetime1">
              <a:rPr lang="en-US" smtClean="0"/>
              <a:t>6/11/18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945988" cy="282095"/>
          </a:xfrm>
        </p:spPr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4242" y="6341733"/>
            <a:ext cx="58831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502903" y="5741850"/>
            <a:ext cx="8117227" cy="60276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pPr algn="ctr"/>
            <a:r>
              <a:rPr lang="en-US" sz="3200" dirty="0"/>
              <a:t>BEGINNER PROGRAMMING LESSON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078568" y="4119917"/>
            <a:ext cx="4965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By Sanjay and Arvind </a:t>
            </a:r>
            <a:r>
              <a:rPr lang="en-US" dirty="0" err="1"/>
              <a:t>Seshan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89590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89231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006" y="2895600"/>
            <a:ext cx="147895" cy="39624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520" y="0"/>
            <a:ext cx="184958" cy="28956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5477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pic>
        <p:nvPicPr>
          <p:cNvPr id="22" name="Picture 21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3F2940E-D6B0-4889-82D3-031E7DE99E6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5" y="88749"/>
            <a:ext cx="8277216" cy="3038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52085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727CC-8303-4AEF-9936-133AD0CE7E61}" type="datetime1">
              <a:rPr lang="en-US" smtClean="0"/>
              <a:t>6/11/18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7383" y="6376457"/>
            <a:ext cx="627256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43287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AAD2A-0EE3-47A2-97AC-17217C3CC803}" type="datetime1">
              <a:rPr lang="en-US" smtClean="0"/>
              <a:t>6/11/18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</p:spTree>
    <p:extLst>
      <p:ext uri="{BB962C8B-B14F-4D97-AF65-F5344CB8AC3E}">
        <p14:creationId xmlns:p14="http://schemas.microsoft.com/office/powerpoint/2010/main" val="127229131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555B5-CA28-4B55-929C-A9A6FE670BF2}" type="datetime1">
              <a:rPr lang="en-US" smtClean="0"/>
              <a:t>6/11/18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39079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DD9B5-B36D-4580-904C-CCFE15257AFA}" type="datetime1">
              <a:rPr lang="en-US" smtClean="0"/>
              <a:t>6/11/18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502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57081-37AC-4106-B1B9-7E671E7CE53D}" type="datetime1">
              <a:rPr lang="en-US" smtClean="0"/>
              <a:t>6/11/18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86067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B7867-F7DC-4DCE-A393-FA0745C72969}" type="datetime1">
              <a:rPr lang="en-US" smtClean="0"/>
              <a:t>6/11/18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85570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D916D-E078-4AF0-A541-706203D22E44}" type="datetime1">
              <a:rPr lang="en-US" smtClean="0"/>
              <a:t>6/11/18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09931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74120-D03D-4D8A-9F56-BE4125B94FD0}" type="datetime1">
              <a:rPr lang="en-US" smtClean="0"/>
              <a:t>6/11/18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2932270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36358-4D82-4CB9-BAB1-C86F38CB04A1}" type="datetime1">
              <a:rPr lang="en-US" smtClean="0"/>
              <a:t>6/11/18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47170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1BB1A-A7B7-4A65-9A79-B633A912B4B1}" type="datetime1">
              <a:rPr lang="en-US" smtClean="0"/>
              <a:t>6/11/18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78915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DEADD-8CCA-4E06-AE83-8FC9CAE5D469}" type="datetime1">
              <a:rPr lang="en-US" smtClean="0"/>
              <a:t>6/11/18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93009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E0EB0-382B-4511-B04C-0485648D3216}" type="datetime1">
              <a:rPr lang="en-US" smtClean="0"/>
              <a:t>6/11/18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312596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6EDC1-9E1F-4C60-A3D2-E4D6F2B14869}" type="datetime1">
              <a:rPr lang="en-US" smtClean="0"/>
              <a:t>6/11/18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34592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5122C-7420-497C-A577-B19A66A4A851}" type="datetime1">
              <a:rPr lang="en-US" smtClean="0"/>
              <a:t>6/11/18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93472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2EC71-77ED-4585-9B73-316B4B0DB8ED}" type="datetime1">
              <a:rPr lang="en-US" smtClean="0"/>
              <a:t>6/11/18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359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62FC5-F4D9-4EBF-B193-F8542831CE37}" type="datetime1">
              <a:rPr lang="en-US" smtClean="0"/>
              <a:t>6/11/18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54598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5654C-71EA-4228-A969-2336B311E657}" type="datetime1">
              <a:rPr lang="en-US" smtClean="0"/>
              <a:t>6/11/18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013697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084B8-9892-44F9-8D34-973892F170BC}" type="datetime1">
              <a:rPr lang="en-US" smtClean="0"/>
              <a:t>6/11/18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995826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BA91B-2B5F-419A-B699-4ACA92B6D543}" type="datetime1">
              <a:rPr lang="en-US" smtClean="0"/>
              <a:t>6/11/18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951842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51693-18F6-42F2-996D-CA21E4FDC683}" type="datetime1">
              <a:rPr lang="en-US" smtClean="0"/>
              <a:t>6/11/18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752434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CEF65-994F-46A4-B29E-172736730B7C}" type="datetime1">
              <a:rPr lang="en-US" smtClean="0"/>
              <a:t>6/11/18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766974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56DEE-99A0-4467-80BF-40202FC846D4}" type="datetime1">
              <a:rPr lang="en-US" smtClean="0"/>
              <a:t>6/11/18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848440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2D243-B670-45EE-AC06-165FDE4BC6F3}" type="datetime1">
              <a:rPr lang="en-US" smtClean="0"/>
              <a:t>6/11/18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0026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8091" y="563880"/>
            <a:ext cx="8240108" cy="56821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81192" y="3936453"/>
            <a:ext cx="7989752" cy="1033133"/>
          </a:xfrm>
          <a:ln>
            <a:noFill/>
          </a:ln>
          <a:effectLst/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2" y="5175772"/>
            <a:ext cx="7989752" cy="590321"/>
          </a:xfrm>
          <a:ln>
            <a:noFill/>
          </a:ln>
        </p:spPr>
        <p:txBody>
          <a:bodyPr anchor="t">
            <a:normAutofit/>
          </a:bodyPr>
          <a:lstStyle>
            <a:lvl1pPr marL="0" indent="0" algn="ctr">
              <a:buNone/>
              <a:defRPr sz="1600" cap="all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639224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452239F-5E15-42AF-80DE-E24126629C1D}" type="datetime1">
              <a:rPr lang="en-US" smtClean="0"/>
              <a:t>6/11/18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387916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© 2018, FLL Tutorials, Last Edit 6/11/2018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6392242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4B45051-E032-1249-AC8B-C5EB1B15FB4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5280" y="563880"/>
            <a:ext cx="8488680" cy="2915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253456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81810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687475"/>
            <a:ext cx="7989752" cy="5967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091" y="1505583"/>
            <a:ext cx="8238707" cy="4353215"/>
          </a:xfrm>
        </p:spPr>
        <p:txBody>
          <a:bodyPr anchor="t"/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5E510904-FE82-B349-843E-834D82D5778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59327" y="6392242"/>
            <a:ext cx="21336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C39BB6C-5FB4-4E89-88BD-5184352EED4D}" type="datetime1">
              <a:rPr lang="en-US" smtClean="0"/>
              <a:t>6/11/18</a:t>
            </a:fld>
            <a:endParaRPr 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E48965D5-4E22-4D4C-B0D3-4AEC70083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387916"/>
            <a:ext cx="487058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© 2018, FLL Tutorials, Last Edit 6/11/2018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65AB5AFF-5E76-4041-B3D5-669547C07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00476" y="6392242"/>
            <a:ext cx="770468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236255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52362C45-CC3C-1C41-89EF-9E39AB823873}"/>
              </a:ext>
            </a:extLst>
          </p:cNvPr>
          <p:cNvSpPr txBox="1">
            <a:spLocks/>
          </p:cNvSpPr>
          <p:nvPr/>
        </p:nvSpPr>
        <p:spPr>
          <a:xfrm>
            <a:off x="5559327" y="63922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Last Edit: </a:t>
            </a:r>
            <a:fld id="{B61BEF0D-F0BB-DE4B-95CE-6DB70DBA9567}" type="datetimeFigureOut">
              <a:rPr lang="en-US" smtClean="0"/>
              <a:pPr/>
              <a:t>6/11/18</a:t>
            </a:fld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99E8FBED-B055-2A4A-8E32-9CB6B48C25B3}"/>
              </a:ext>
            </a:extLst>
          </p:cNvPr>
          <p:cNvSpPr txBox="1">
            <a:spLocks/>
          </p:cNvSpPr>
          <p:nvPr/>
        </p:nvSpPr>
        <p:spPr>
          <a:xfrm>
            <a:off x="581192" y="6387916"/>
            <a:ext cx="48705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 cap="all">
                <a:solidFill>
                  <a:schemeClr val="accent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Copyright 2018, FLL TUTORIALS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AA884034-3EBB-704E-AFCD-9611BBBEBA37}"/>
              </a:ext>
            </a:extLst>
          </p:cNvPr>
          <p:cNvSpPr txBox="1">
            <a:spLocks/>
          </p:cNvSpPr>
          <p:nvPr/>
        </p:nvSpPr>
        <p:spPr>
          <a:xfrm>
            <a:off x="7800476" y="6392242"/>
            <a:ext cx="770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220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614BE-37CA-4567-9528-2C81702B27D3}" type="datetime1">
              <a:rPr lang="en-US" smtClean="0"/>
              <a:t>6/11/18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27603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2" y="2228002"/>
            <a:ext cx="389952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2" y="2228003"/>
            <a:ext cx="390766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86E66677-305F-474A-96C1-40206A6315F9}" type="datetime1">
              <a:rPr lang="en-US" smtClean="0"/>
              <a:t>6/11/18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63854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5899E290-6000-40DE-8D2E-8A6C7BCA6D64}" type="datetime1">
              <a:rPr lang="en-US" smtClean="0"/>
              <a:t>6/11/18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313093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203CEB20-DA2F-46FB-B914-A799C2D5E5AF}" type="datetime1">
              <a:rPr lang="en-US" smtClean="0"/>
              <a:t>6/11/18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046192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C053F30D-30C7-44F2-B55F-ACA3EAA80763}" type="datetime1">
              <a:rPr lang="en-US" smtClean="0"/>
              <a:t>6/11/18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021443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908B297-A402-4D6D-993A-8B0F646B3BD3}" type="datetime1">
              <a:rPr lang="en-US" smtClean="0"/>
              <a:t>6/11/18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© 2018, FLL Tutorials, Last Edit 6/11/2018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147822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D1B0472C-9B72-442D-BB0E-3270650E9BA0}" type="datetime1">
              <a:rPr lang="en-US" smtClean="0"/>
              <a:t>6/11/18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78382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BF4F4D93-5D8A-4ED0-B1D8-E2C72CE6A555}" type="datetime1">
              <a:rPr lang="en-US" smtClean="0"/>
              <a:t>6/11/18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118528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AE6D091-2FEE-4389-B842-CCE1A40B3F4C}" type="datetime1">
              <a:rPr lang="en-US" smtClean="0"/>
              <a:t>6/11/18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222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6A415-C16D-4350-B8BD-BB77BB0ED822}" type="datetime1">
              <a:rPr lang="en-US" smtClean="0"/>
              <a:t>6/11/18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3941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533D0-F4F3-44D8-9CBA-E22F59194017}" type="datetime1">
              <a:rPr lang="en-US" smtClean="0"/>
              <a:t>6/11/18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923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275BE728-DE2C-4A92-AE1A-340808CBCBDE}" type="datetime1">
              <a:rPr lang="en-US" smtClean="0"/>
              <a:t>6/11/18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© 2018, FLL Tutorials, Last Edit 6/11/2018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97523" y="6354445"/>
            <a:ext cx="7036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891238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260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6" r:id="rId1"/>
    <p:sldLayoutId id="2147483837" r:id="rId2"/>
    <p:sldLayoutId id="2147483838" r:id="rId3"/>
    <p:sldLayoutId id="2147483839" r:id="rId4"/>
    <p:sldLayoutId id="2147483840" r:id="rId5"/>
    <p:sldLayoutId id="2147483841" r:id="rId6"/>
    <p:sldLayoutId id="2147483842" r:id="rId7"/>
    <p:sldLayoutId id="2147483843" r:id="rId8"/>
    <p:sldLayoutId id="2147483844" r:id="rId9"/>
    <p:sldLayoutId id="2147483845" r:id="rId10"/>
    <p:sldLayoutId id="2147483846" r:id="rId11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5A8DFA03-329D-42D2-B305-CA5FAEABF56D}" type="datetime1">
              <a:rPr lang="en-US" smtClean="0"/>
              <a:t>6/11/18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© 2018, FLL Tutorials, Last Edit 6/11/2018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891238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608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  <p:sldLayoutId id="2147483849" r:id="rId2"/>
    <p:sldLayoutId id="2147483850" r:id="rId3"/>
    <p:sldLayoutId id="2147483851" r:id="rId4"/>
    <p:sldLayoutId id="2147483852" r:id="rId5"/>
    <p:sldLayoutId id="2147483853" r:id="rId6"/>
    <p:sldLayoutId id="2147483854" r:id="rId7"/>
    <p:sldLayoutId id="2147483855" r:id="rId8"/>
    <p:sldLayoutId id="2147483856" r:id="rId9"/>
    <p:sldLayoutId id="2147483857" r:id="rId10"/>
    <p:sldLayoutId id="2147483858" r:id="rId11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0B35E1-AD7E-4913-8791-E28D37AB24BC}" type="datetime1">
              <a:rPr lang="en-US" smtClean="0"/>
              <a:t>6/11/18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2018, FLL Tutorials, Last Edit 6/11/2018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161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0" r:id="rId1"/>
    <p:sldLayoutId id="2147483861" r:id="rId2"/>
    <p:sldLayoutId id="2147483862" r:id="rId3"/>
    <p:sldLayoutId id="2147483863" r:id="rId4"/>
    <p:sldLayoutId id="2147483864" r:id="rId5"/>
    <p:sldLayoutId id="2147483865" r:id="rId6"/>
    <p:sldLayoutId id="2147483866" r:id="rId7"/>
    <p:sldLayoutId id="2147483867" r:id="rId8"/>
    <p:sldLayoutId id="2147483868" r:id="rId9"/>
    <p:sldLayoutId id="2147483869" r:id="rId10"/>
    <p:sldLayoutId id="2147483870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A70E66B5-E5E2-4C22-9E2C-E5CC1581624E}" type="datetime1">
              <a:rPr lang="en-US" smtClean="0"/>
              <a:t>6/11/18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© 2018, FLL Tutorials, Last Edit 6/11/2018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97523" y="6354445"/>
            <a:ext cx="7036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91238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891238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82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2" r:id="rId1"/>
    <p:sldLayoutId id="2147483873" r:id="rId2"/>
    <p:sldLayoutId id="2147483874" r:id="rId3"/>
    <p:sldLayoutId id="2147483875" r:id="rId4"/>
    <p:sldLayoutId id="2147483876" r:id="rId5"/>
    <p:sldLayoutId id="2147483877" r:id="rId6"/>
    <p:sldLayoutId id="2147483878" r:id="rId7"/>
    <p:sldLayoutId id="2147483879" r:id="rId8"/>
    <p:sldLayoutId id="2147483880" r:id="rId9"/>
    <p:sldLayoutId id="2147483881" r:id="rId10"/>
    <p:sldLayoutId id="2147483882" r:id="rId11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A4F5D5A9-F910-4243-BE2B-78E76CE1DC81}" type="datetime1">
              <a:rPr lang="en-US" smtClean="0"/>
              <a:t>6/11/18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© 2018, FLL Tutorials, Last Edit 6/11/2018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917192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006" y="2895600"/>
            <a:ext cx="147895" cy="39624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520" y="0"/>
            <a:ext cx="184958" cy="28956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5477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214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4" r:id="rId1"/>
    <p:sldLayoutId id="2147483885" r:id="rId2"/>
    <p:sldLayoutId id="2147483886" r:id="rId3"/>
    <p:sldLayoutId id="2147483887" r:id="rId4"/>
    <p:sldLayoutId id="2147483888" r:id="rId5"/>
    <p:sldLayoutId id="2147483889" r:id="rId6"/>
    <p:sldLayoutId id="2147483890" r:id="rId7"/>
    <p:sldLayoutId id="2147483891" r:id="rId8"/>
    <p:sldLayoutId id="2147483892" r:id="rId9"/>
    <p:sldLayoutId id="2147483893" r:id="rId10"/>
    <p:sldLayoutId id="2147483894" r:id="rId11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50C0F3-FB09-434B-BEE3-6ECF6243B5C3}" type="datetime1">
              <a:rPr lang="en-US" smtClean="0"/>
              <a:t>6/11/18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2018, FLL Tutorials, Last Edit 6/11/2018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959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  <p:sldLayoutId id="2147483897" r:id="rId2"/>
    <p:sldLayoutId id="2147483898" r:id="rId3"/>
    <p:sldLayoutId id="2147483899" r:id="rId4"/>
    <p:sldLayoutId id="2147483900" r:id="rId5"/>
    <p:sldLayoutId id="2147483901" r:id="rId6"/>
    <p:sldLayoutId id="2147483902" r:id="rId7"/>
    <p:sldLayoutId id="2147483903" r:id="rId8"/>
    <p:sldLayoutId id="2147483904" r:id="rId9"/>
    <p:sldLayoutId id="2147483905" r:id="rId10"/>
    <p:sldLayoutId id="2147483906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228003"/>
            <a:ext cx="7989752" cy="3630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8091" y="441325"/>
            <a:ext cx="2719909" cy="10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5976001" y="441325"/>
            <a:ext cx="2710800" cy="108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216601" y="441325"/>
            <a:ext cx="2710800" cy="10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0AAE8D72-8133-BD4C-9ABB-B6CCBBAC2C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59327" y="639224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ACD2E03-C62B-4C97-A421-04C70F7287AB}" type="datetime1">
              <a:rPr lang="en-US" smtClean="0"/>
              <a:t>6/11/18</a:t>
            </a:fld>
            <a:endParaRPr lang="en-US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CAB9BFBD-8489-AA40-9E3F-B3F63A8BD5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1192" y="6387916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© 2018, FLL Tutorials, Last Edit 6/11/2018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B04709EF-0344-434E-8D31-15D41ADEE4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00476" y="6392242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1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8" r:id="rId1"/>
    <p:sldLayoutId id="2147483909" r:id="rId2"/>
    <p:sldLayoutId id="2147483910" r:id="rId3"/>
    <p:sldLayoutId id="2147483911" r:id="rId4"/>
    <p:sldLayoutId id="2147483912" r:id="rId5"/>
    <p:sldLayoutId id="2147483913" r:id="rId6"/>
    <p:sldLayoutId id="2147483914" r:id="rId7"/>
    <p:sldLayoutId id="2147483915" r:id="rId8"/>
    <p:sldLayoutId id="2147483916" r:id="rId9"/>
    <p:sldLayoutId id="2147483917" r:id="rId10"/>
    <p:sldLayoutId id="2147483918" r:id="rId11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eocad.org/trac" TargetMode="External"/><Relationship Id="rId1" Type="http://schemas.openxmlformats.org/officeDocument/2006/relationships/slideLayout" Target="../slideLayouts/slideLayout6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v3lessons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8.xml"/><Relationship Id="rId6" Type="http://schemas.openxmlformats.org/officeDocument/2006/relationships/image" Target="../media/image15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://www.flltutorials.com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8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F0bunR-iBHU?list=PLH3wHnw9b170XP7HkZ6wc-FNl_7kxZOyo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8.xml"/><Relationship Id="rId6" Type="http://schemas.openxmlformats.org/officeDocument/2006/relationships/hyperlink" Target="https://youtu.be/p-UBj76eEGA" TargetMode="External"/><Relationship Id="rId5" Type="http://schemas.openxmlformats.org/officeDocument/2006/relationships/hyperlink" Target="https://youtu.be/X4c7Q0W4cDI" TargetMode="External"/><Relationship Id="rId4" Type="http://schemas.openxmlformats.org/officeDocument/2006/relationships/hyperlink" Target="https://youtu.be/-IaTwfQXmY0?list=PLH3wHnw9b170XP7HkZ6wc-FNl_7kxZOyo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Lego cad software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Seshan brothers</a:t>
            </a:r>
          </a:p>
        </p:txBody>
      </p:sp>
    </p:spTree>
    <p:extLst>
      <p:ext uri="{BB962C8B-B14F-4D97-AF65-F5344CB8AC3E}">
        <p14:creationId xmlns:p14="http://schemas.microsoft.com/office/powerpoint/2010/main" val="6019535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LEGO Cad 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LDCad</a:t>
            </a:r>
            <a:r>
              <a:rPr lang="en-US" sz="2400" dirty="0"/>
              <a:t>: http://</a:t>
            </a:r>
            <a:r>
              <a:rPr lang="en-US" sz="2400" dirty="0" err="1"/>
              <a:t>www.melkert.net</a:t>
            </a:r>
            <a:r>
              <a:rPr lang="en-US" sz="2400" dirty="0"/>
              <a:t>/</a:t>
            </a:r>
            <a:r>
              <a:rPr lang="en-US" sz="2400" dirty="0" err="1"/>
              <a:t>LDCad</a:t>
            </a:r>
            <a:r>
              <a:rPr lang="en-US" sz="2400" dirty="0"/>
              <a:t> </a:t>
            </a:r>
          </a:p>
          <a:p>
            <a:r>
              <a:rPr lang="en-US" sz="2400" dirty="0"/>
              <a:t>MLCAD: http://</a:t>
            </a:r>
            <a:r>
              <a:rPr lang="en-US" sz="2400" dirty="0" err="1"/>
              <a:t>mlcad.lm-software.com</a:t>
            </a:r>
            <a:r>
              <a:rPr lang="en-US" sz="2400" dirty="0"/>
              <a:t>/ </a:t>
            </a:r>
          </a:p>
          <a:p>
            <a:r>
              <a:rPr lang="en-US" sz="2400" dirty="0" err="1"/>
              <a:t>LeoCAD</a:t>
            </a:r>
            <a:r>
              <a:rPr lang="en-US" sz="2400" dirty="0"/>
              <a:t>: </a:t>
            </a:r>
            <a:r>
              <a:rPr lang="en-US" sz="2400" dirty="0">
                <a:hlinkClick r:id="rId2"/>
              </a:rPr>
              <a:t>http://www.leocad.org/trac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All these above use the LDRAW building system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</p:spTree>
    <p:extLst>
      <p:ext uri="{BB962C8B-B14F-4D97-AF65-F5344CB8AC3E}">
        <p14:creationId xmlns:p14="http://schemas.microsoft.com/office/powerpoint/2010/main" val="19286494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800" dirty="0"/>
              <a:t>This tutorial was created by Sanjay </a:t>
            </a:r>
            <a:r>
              <a:rPr lang="en-US" sz="2800" dirty="0" err="1"/>
              <a:t>Seshan</a:t>
            </a:r>
            <a:r>
              <a:rPr lang="en-US" sz="2800" dirty="0"/>
              <a:t> and Arvind </a:t>
            </a:r>
            <a:r>
              <a:rPr lang="en-US" sz="2800" dirty="0" err="1"/>
              <a:t>Seshan</a:t>
            </a:r>
            <a:endParaRPr lang="en-US" sz="2800" dirty="0"/>
          </a:p>
          <a:p>
            <a:pPr marL="342900" indent="-342900">
              <a:buFont typeface="Arial" charset="0"/>
              <a:buChar char="•"/>
            </a:pPr>
            <a:r>
              <a:rPr lang="en-US" sz="2800" dirty="0"/>
              <a:t>More lessons at </a:t>
            </a:r>
            <a:r>
              <a:rPr lang="en-US" sz="2800" dirty="0">
                <a:hlinkClick r:id="rId3"/>
              </a:rPr>
              <a:t>www.ev3lessons.com</a:t>
            </a:r>
            <a:r>
              <a:rPr lang="en-US" sz="2800" dirty="0"/>
              <a:t> and </a:t>
            </a:r>
            <a:r>
              <a:rPr lang="en-US" sz="2800" dirty="0">
                <a:hlinkClick r:id="rId4"/>
              </a:rPr>
              <a:t>www.flltutorials.com</a:t>
            </a:r>
            <a:endParaRPr lang="en-US" sz="2800" dirty="0"/>
          </a:p>
          <a:p>
            <a:pPr marL="342900" indent="-342900">
              <a:buFont typeface="Arial" charset="0"/>
              <a:buChar char="•"/>
            </a:pP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199" y="5391957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5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5"/>
              </a:rPr>
              <a:t>NonCommercial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5"/>
              </a:rPr>
              <a:t>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5"/>
              </a:rPr>
              <a:t>ShareAlike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5"/>
              </a:rPr>
              <a:t> 4.0 International License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2" descr="Creative Commons License">
            <a:hlinkClick r:id="rId5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12487" y="4160675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1110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LEGO CAD SOFTWARE?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318"/>
            <a:ext cx="4539343" cy="4373563"/>
          </a:xfrm>
        </p:spPr>
        <p:txBody>
          <a:bodyPr>
            <a:norm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000" dirty="0"/>
              <a:t>An easy way to share your designs with team members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/>
              <a:t>Can help you document your designs for your Robot Game judging 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/>
              <a:t>Can help you create a duplicate of your robot or make repairs if your robot is damaged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/>
              <a:t>Can be used to upload you design into some virtual robotics environments that are available from third-party providers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  <a:endParaRPr lang="en-US" dirty="0"/>
          </a:p>
        </p:txBody>
      </p:sp>
      <p:pic>
        <p:nvPicPr>
          <p:cNvPr id="6" name="Picture 5" descr="A picture containing toy, LEGO, cake, indoor&#10;&#10;Description generated with very high confidence">
            <a:extLst>
              <a:ext uri="{FF2B5EF4-FFF2-40B4-BE49-F238E27FC236}">
                <a16:creationId xmlns:a16="http://schemas.microsoft.com/office/drawing/2014/main" id="{5D71668C-336A-4F7E-9372-CEB64BBFF56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93" t="9675" r="25655" b="6344"/>
          <a:stretch/>
        </p:blipFill>
        <p:spPr>
          <a:xfrm>
            <a:off x="5141811" y="1926770"/>
            <a:ext cx="3730046" cy="380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812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LEGO digital designer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775"/>
            <a:ext cx="3323554" cy="4497388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000" dirty="0"/>
              <a:t>There are many tools available for creating LEGO designs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/>
              <a:t>LEGO Digital Designer (LDD) is frequently used by teams and is free to download</a:t>
            </a:r>
          </a:p>
          <a:p>
            <a:pPr marL="666900" lvl="1" indent="-342900">
              <a:buFont typeface="Arial" charset="0"/>
              <a:buChar char="•"/>
            </a:pPr>
            <a:r>
              <a:rPr lang="en-US" sz="1600" dirty="0"/>
              <a:t>Link: http://ldd.lego.com/en-us/download 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/>
              <a:t>You can download and view .</a:t>
            </a:r>
            <a:r>
              <a:rPr lang="en-US" sz="2000" dirty="0" err="1"/>
              <a:t>lxf</a:t>
            </a:r>
            <a:r>
              <a:rPr lang="en-US" sz="2000" dirty="0"/>
              <a:t> files shared on FLLTutorials.com and EV3Lessons.com and open them using this software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pic>
        <p:nvPicPr>
          <p:cNvPr id="6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0506C6C8-8745-4B06-9691-CC4DFF54119C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9238" y="1708490"/>
            <a:ext cx="4587562" cy="4337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193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Generating HTML Building guide from .</a:t>
            </a:r>
            <a:r>
              <a:rPr lang="en-US" dirty="0" err="1"/>
              <a:t>lxf</a:t>
            </a:r>
            <a:r>
              <a:rPr lang="en-US" dirty="0"/>
              <a:t> files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962873" y="1919304"/>
            <a:ext cx="2542327" cy="2728896"/>
          </a:xfrm>
        </p:spPr>
        <p:txBody>
          <a:bodyPr>
            <a:normAutofit fontScale="47500" lnSpcReduction="20000"/>
          </a:bodyPr>
          <a:lstStyle/>
          <a:p>
            <a:r>
              <a:rPr lang="en-US" dirty="0"/>
              <a:t>Select Building Guide Mode Icon on the far right</a:t>
            </a:r>
          </a:p>
          <a:p>
            <a:endParaRPr lang="en-US" dirty="0"/>
          </a:p>
          <a:p>
            <a:r>
              <a:rPr lang="en-US" dirty="0"/>
              <a:t>Select the HTML Icon Guide on the far left</a:t>
            </a:r>
          </a:p>
          <a:p>
            <a:endParaRPr lang="en-US" dirty="0"/>
          </a:p>
          <a:p>
            <a:r>
              <a:rPr lang="en-US" dirty="0"/>
              <a:t>Follow the rest of the onscreen instructions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205" y="3013114"/>
            <a:ext cx="618885" cy="62955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989" y="1911225"/>
            <a:ext cx="571500" cy="5715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57200" y="4689300"/>
            <a:ext cx="32942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solidFill>
                  <a:srgbClr val="FF0000"/>
                </a:solidFill>
              </a:rPr>
              <a:t>Note: Building Instructions created by LEGO Digital Designer often don’t make sense and cannot be customized</a:t>
            </a:r>
          </a:p>
        </p:txBody>
      </p:sp>
      <p:pic>
        <p:nvPicPr>
          <p:cNvPr id="5" name="Picture 4" descr="A picture containing toy, LEGO&#10;&#10;Description generated with very high confidence">
            <a:extLst>
              <a:ext uri="{FF2B5EF4-FFF2-40B4-BE49-F238E27FC236}">
                <a16:creationId xmlns:a16="http://schemas.microsoft.com/office/drawing/2014/main" id="{2F859C0E-2A22-4A36-94DF-7032387DF941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1485" y="1911225"/>
            <a:ext cx="4778771" cy="3174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040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a Parts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46025"/>
            <a:ext cx="8229600" cy="4580138"/>
          </a:xfrm>
        </p:spPr>
        <p:txBody>
          <a:bodyPr>
            <a:norm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1800" dirty="0"/>
              <a:t>The last page of the build instructions (HTML Building Guide mode) has a parts list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017217" y="2847975"/>
            <a:ext cx="2415039" cy="114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charset="0"/>
              <a:buChar char="•"/>
            </a:pPr>
            <a:r>
              <a:rPr lang="en-US" sz="1600" b="0" dirty="0"/>
              <a:t>Alternatively, you can select Export BOM  (Bill of Materials) from the menu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04" r="3047" b="6098"/>
          <a:stretch/>
        </p:blipFill>
        <p:spPr>
          <a:xfrm>
            <a:off x="6671825" y="4135830"/>
            <a:ext cx="1105823" cy="1418849"/>
          </a:xfrm>
          <a:prstGeom prst="rect">
            <a:avLst/>
          </a:prstGeom>
        </p:spPr>
      </p:pic>
      <p:pic>
        <p:nvPicPr>
          <p:cNvPr id="10" name="Picture 9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3EDB4A58-0B82-4F84-BD01-0AD0735FB241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212" y="2198380"/>
            <a:ext cx="5588677" cy="3585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301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LDD to create </a:t>
            </a:r>
            <a:r>
              <a:rPr lang="en-US" dirty="0" err="1"/>
              <a:t>mindstorms</a:t>
            </a:r>
            <a:r>
              <a:rPr lang="en-US" dirty="0"/>
              <a:t> DESIGNS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529" y="1981204"/>
            <a:ext cx="3713545" cy="1104896"/>
          </a:xfrm>
        </p:spPr>
        <p:txBody>
          <a:bodyPr>
            <a:normAutofit/>
          </a:bodyPr>
          <a:lstStyle/>
          <a:p>
            <a:r>
              <a:rPr lang="en-US" sz="2000" dirty="0"/>
              <a:t>Step 1: File —&gt; View —&gt; New Themes Select MINDSTORMS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574" y="3309193"/>
            <a:ext cx="3492500" cy="171735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7225" y="3309193"/>
            <a:ext cx="3746444" cy="3126014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4408119" y="1981204"/>
            <a:ext cx="4604657" cy="34562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/>
              <a:t>Step 2: Bottom Left corner: Select “Filter Bricks by Boxes” and then select which MINDSTORMS kit you want to use.</a:t>
            </a:r>
          </a:p>
        </p:txBody>
      </p:sp>
      <p:sp>
        <p:nvSpPr>
          <p:cNvPr id="9" name="Rectangle 8"/>
          <p:cNvSpPr/>
          <p:nvPr/>
        </p:nvSpPr>
        <p:spPr>
          <a:xfrm flipV="1">
            <a:off x="2808514" y="4212773"/>
            <a:ext cx="1373662" cy="1959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 flipV="1">
            <a:off x="5475879" y="6076635"/>
            <a:ext cx="500379" cy="5284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73529" y="1551724"/>
            <a:ext cx="8000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TIP #1: Filtering will help you find MINDSTORMS-related parts quickly</a:t>
            </a:r>
          </a:p>
        </p:txBody>
      </p:sp>
    </p:spTree>
    <p:extLst>
      <p:ext uri="{BB962C8B-B14F-4D97-AF65-F5344CB8AC3E}">
        <p14:creationId xmlns:p14="http://schemas.microsoft.com/office/powerpoint/2010/main" val="1621509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LDD to create </a:t>
            </a:r>
            <a:r>
              <a:rPr lang="en-US" dirty="0" err="1"/>
              <a:t>mindstorms</a:t>
            </a:r>
            <a:r>
              <a:rPr lang="en-US" dirty="0"/>
              <a:t> DESIGNS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6186" y="1453245"/>
            <a:ext cx="8000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TIP #2: Read the Support Manual which can be downloaded at http://</a:t>
            </a:r>
            <a:r>
              <a:rPr lang="en-US" dirty="0" err="1"/>
              <a:t>ldd.lego.com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-us/support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778" y="2295571"/>
            <a:ext cx="6223000" cy="378106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 flipV="1">
            <a:off x="6055678" y="2321631"/>
            <a:ext cx="1562100" cy="10064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758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LOTS MORE TIPS &amp; TRICKS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Virtual Robotics Toolkit Introduction to LDD Videos:</a:t>
            </a:r>
          </a:p>
          <a:p>
            <a:pPr lvl="1"/>
            <a:r>
              <a:rPr lang="en-US" sz="1600" dirty="0">
                <a:hlinkClick r:id="rId3"/>
              </a:rPr>
              <a:t>https://youtu.be/F0bunR-iBHU?list=PLH3wHnw9b170XP7HkZ6wc-FNl_7kxZOyo</a:t>
            </a:r>
            <a:endParaRPr lang="en-US" sz="1600" dirty="0"/>
          </a:p>
          <a:p>
            <a:pPr lvl="1"/>
            <a:r>
              <a:rPr lang="en-US" sz="1600" dirty="0">
                <a:hlinkClick r:id="rId4"/>
              </a:rPr>
              <a:t>https://youtu.be/-IaTwfQXmY0?list=PLH3wHnw9b170XP7HkZ6wc-FNl_7kxZOyo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Isaac Lloyd Tips &amp; Tricks Videos: </a:t>
            </a:r>
          </a:p>
          <a:p>
            <a:pPr lvl="1"/>
            <a:r>
              <a:rPr lang="en-US" sz="1600" dirty="0">
                <a:hlinkClick r:id="rId5"/>
              </a:rPr>
              <a:t>https://youtu.be/X4c7Q0W4cDI</a:t>
            </a:r>
            <a:endParaRPr lang="en-US" sz="1600" dirty="0"/>
          </a:p>
          <a:p>
            <a:pPr lvl="1"/>
            <a:r>
              <a:rPr lang="en-US" sz="1600" dirty="0">
                <a:hlinkClick r:id="rId6"/>
              </a:rPr>
              <a:t>https://youtu.be/p-UBj76eEGA</a:t>
            </a:r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</p:spTree>
    <p:extLst>
      <p:ext uri="{BB962C8B-B14F-4D97-AF65-F5344CB8AC3E}">
        <p14:creationId xmlns:p14="http://schemas.microsoft.com/office/powerpoint/2010/main" val="19819246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with LDD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14475"/>
            <a:ext cx="8245474" cy="4611688"/>
          </a:xfrm>
        </p:spPr>
        <p:txBody>
          <a:bodyPr>
            <a:normAutofit/>
          </a:bodyPr>
          <a:lstStyle/>
          <a:p>
            <a:r>
              <a:rPr lang="en-US" sz="2800" dirty="0"/>
              <a:t>Build instructions generated by the software often seem out-of-order and do not make sense</a:t>
            </a:r>
          </a:p>
          <a:p>
            <a:r>
              <a:rPr lang="en-US" sz="2800" dirty="0"/>
              <a:t>Build instructions cannot be customized</a:t>
            </a:r>
          </a:p>
          <a:p>
            <a:r>
              <a:rPr lang="en-US" sz="2800" dirty="0"/>
              <a:t>Sometimes builds you may have created in the real world are not permitted in the LDD environment as they are technically stressing the LEGO elements</a:t>
            </a:r>
          </a:p>
          <a:p>
            <a:r>
              <a:rPr lang="en-US" sz="2800" dirty="0"/>
              <a:t>Pneumatic hoses, rubber bands, and some other elements often cannot be connected and placed correctly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</p:spTree>
    <p:extLst>
      <p:ext uri="{BB962C8B-B14F-4D97-AF65-F5344CB8AC3E}">
        <p14:creationId xmlns:p14="http://schemas.microsoft.com/office/powerpoint/2010/main" val="6888763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eginner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ginner" id="{AEF29D72-34CC-C448-A679-08550D2D21D1}" vid="{04B54D62-7BE5-DF47-9F85-5B9FEF4E3E09}"/>
    </a:ext>
  </a:ext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robotdesign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obotdesign" id="{AAEEB24F-C2B2-234D-BA53-A235E4BCEC08}" vid="{075A3DC6-4613-2647-AB36-C1FCFF28F909}"/>
    </a:ext>
  </a:extLst>
</a:theme>
</file>

<file path=ppt/theme/theme5.xml><?xml version="1.0" encoding="utf-8"?>
<a:theme xmlns:a="http://schemas.openxmlformats.org/drawingml/2006/main" name="1_beginner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ginner" id="{AEF29D72-34CC-C448-A679-08550D2D21D1}" vid="{04B54D62-7BE5-DF47-9F85-5B9FEF4E3E09}"/>
    </a:ext>
  </a:extLst>
</a:theme>
</file>

<file path=ppt/theme/theme6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ngineeringJournal" id="{97721FB4-21DC-6D4C-AC10-5E4545120761}" vid="{EB585347-F0B4-B74F-BF80-5185492EFC16}"/>
    </a:ext>
  </a:ext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14935</TotalTime>
  <Words>587</Words>
  <Application>Microsoft Office PowerPoint</Application>
  <PresentationFormat>On-screen Show (4:3)</PresentationFormat>
  <Paragraphs>64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7</vt:i4>
      </vt:variant>
      <vt:variant>
        <vt:lpstr>Slide Titles</vt:lpstr>
      </vt:variant>
      <vt:variant>
        <vt:i4>11</vt:i4>
      </vt:variant>
    </vt:vector>
  </HeadingPairs>
  <TitlesOfParts>
    <vt:vector size="25" baseType="lpstr">
      <vt:lpstr>Arial</vt:lpstr>
      <vt:lpstr>Arial Black</vt:lpstr>
      <vt:lpstr>Calibri</vt:lpstr>
      <vt:lpstr>Calibri Light</vt:lpstr>
      <vt:lpstr>Gill Sans MT</vt:lpstr>
      <vt:lpstr>Helvetica Neue</vt:lpstr>
      <vt:lpstr>Wingdings 2</vt:lpstr>
      <vt:lpstr>Essential</vt:lpstr>
      <vt:lpstr>beginner</vt:lpstr>
      <vt:lpstr>Custom Design</vt:lpstr>
      <vt:lpstr>robotdesign</vt:lpstr>
      <vt:lpstr>1_beginner</vt:lpstr>
      <vt:lpstr>1_Custom Design</vt:lpstr>
      <vt:lpstr>Dividend</vt:lpstr>
      <vt:lpstr>Lego cad software</vt:lpstr>
      <vt:lpstr>Why use LEGO CAD SOFTWARE?</vt:lpstr>
      <vt:lpstr>LEGO digital designer</vt:lpstr>
      <vt:lpstr>Generating HTML Building guide from .lxf files</vt:lpstr>
      <vt:lpstr>Generating a Parts List</vt:lpstr>
      <vt:lpstr>USING LDD to create mindstorms DESIGNS</vt:lpstr>
      <vt:lpstr>USING LDD to create mindstorms DESIGNS</vt:lpstr>
      <vt:lpstr>LOTS MORE TIPS &amp; TRICKS</vt:lpstr>
      <vt:lpstr>Limitations with LDD</vt:lpstr>
      <vt:lpstr>Other LEGO Cad software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Menu System</dc:title>
  <dc:creator>Sanjay Seshan</dc:creator>
  <cp:lastModifiedBy>Sanjay Seshan</cp:lastModifiedBy>
  <cp:revision>196</cp:revision>
  <cp:lastPrinted>2016-08-04T16:20:00Z</cp:lastPrinted>
  <dcterms:created xsi:type="dcterms:W3CDTF">2014-10-28T21:59:38Z</dcterms:created>
  <dcterms:modified xsi:type="dcterms:W3CDTF">2018-06-11T15:18:06Z</dcterms:modified>
</cp:coreProperties>
</file>