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7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Gill Sans MT"/>
              </a:rPr>
              <a:t>Clique para mover o slide</a:t>
            </a: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9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b="0" strike="noStrike" spc="-1">
                <a:latin typeface="Times New Roman"/>
              </a:rPr>
              <a:t>&lt;cabeçalho&gt;</a:t>
            </a:r>
          </a:p>
        </p:txBody>
      </p:sp>
      <p:sp>
        <p:nvSpPr>
          <p:cNvPr id="9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9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9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AEA4F425-2822-4CC3-ABE6-07C28A59EEE8}" type="slidenum">
              <a:rPr lang="pt-BR" sz="1400" b="0" strike="noStrike" spc="-1">
                <a:latin typeface="Times New Roman"/>
              </a:rPr>
              <a:t>‹#›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</p:spPr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0476A29-2162-42D4-B880-B3C7BB83A56E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823824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48200" y="3779280"/>
            <a:ext cx="823824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48200" y="377928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669560" y="377928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233520" y="150552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19200" y="150552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48200" y="377928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3233520" y="377928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6019200" y="377928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448200" y="1505520"/>
            <a:ext cx="8238240" cy="4352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823824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581040" y="687600"/>
            <a:ext cx="7989480" cy="276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48200" y="377928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48200" y="1505520"/>
            <a:ext cx="8238240" cy="4352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69560" y="377928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48200" y="3779280"/>
            <a:ext cx="823824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823824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48200" y="3779280"/>
            <a:ext cx="823824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448200" y="377928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669560" y="377928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3233520" y="150552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19200" y="150552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448200" y="377928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body"/>
          </p:nvPr>
        </p:nvSpPr>
        <p:spPr>
          <a:xfrm>
            <a:off x="3233520" y="377928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 type="body"/>
          </p:nvPr>
        </p:nvSpPr>
        <p:spPr>
          <a:xfrm>
            <a:off x="6019200" y="3779280"/>
            <a:ext cx="265248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823824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581040" y="687600"/>
            <a:ext cx="7989480" cy="276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48200" y="377928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4352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69560" y="377928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4820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69560" y="1505520"/>
            <a:ext cx="402012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48200" y="3779280"/>
            <a:ext cx="8238240" cy="207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3D3D3D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stomShape 1"/>
          <p:cNvSpPr/>
          <p:nvPr/>
        </p:nvSpPr>
        <p:spPr>
          <a:xfrm>
            <a:off x="448200" y="441360"/>
            <a:ext cx="2719440" cy="107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" name="CustomShape 2"/>
          <p:cNvSpPr/>
          <p:nvPr/>
        </p:nvSpPr>
        <p:spPr>
          <a:xfrm>
            <a:off x="5976000" y="441360"/>
            <a:ext cx="2710440" cy="10764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3216600" y="441360"/>
            <a:ext cx="2710440" cy="10764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0" y="6273360"/>
            <a:ext cx="9143640" cy="65520"/>
          </a:xfrm>
          <a:prstGeom prst="rect">
            <a:avLst/>
          </a:prstGeom>
          <a:solidFill>
            <a:srgbClr val="24C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448200" y="563760"/>
            <a:ext cx="8239680" cy="56818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581040" y="3936600"/>
            <a:ext cx="7989480" cy="103284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cap="all" spc="-1">
                <a:solidFill>
                  <a:srgbClr val="FFFFFF"/>
                </a:solidFill>
                <a:latin typeface="Gill Sans MT"/>
              </a:rPr>
              <a:t>title style</a:t>
            </a:r>
            <a:endParaRPr lang="en-US" sz="3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5559480" y="6392160"/>
            <a:ext cx="213336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AAF20608-83D8-4E3D-B61F-A4257EFF9119}" type="datetime1">
              <a:rPr lang="pt-BR" sz="1800" b="0" strike="noStrike" spc="-1">
                <a:solidFill>
                  <a:srgbClr val="537ED0"/>
                </a:solidFill>
                <a:latin typeface="Gill Sans MT"/>
              </a:rPr>
              <a:t>01/10/2018</a:t>
            </a:fld>
            <a:endParaRPr lang="pt-BR" sz="1800" b="0" strike="noStrike" spc="-1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581040" y="6387840"/>
            <a:ext cx="487008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© 2018, FLL Tutorials (Last Edit 6/11/2018)</a:t>
            </a:r>
            <a:endParaRPr lang="pt-BR" sz="1800" b="0" strike="noStrike" spc="-1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7800480" y="6392160"/>
            <a:ext cx="77004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7CD7C8FA-C372-4CF9-9440-53A0F34EB74A}" type="slidenum">
              <a:rPr lang="pt-BR" sz="1800" b="0" strike="noStrike" spc="-1">
                <a:solidFill>
                  <a:srgbClr val="537ED0"/>
                </a:solidFill>
                <a:latin typeface="Gill Sans MT"/>
              </a:rPr>
              <a:t>‹#›</a:t>
            </a:fld>
            <a:endParaRPr lang="pt-BR" sz="1800" b="0" strike="noStrike" spc="-1">
              <a:latin typeface="Times New Roman"/>
            </a:endParaRPr>
          </a:p>
        </p:txBody>
      </p:sp>
      <p:pic>
        <p:nvPicPr>
          <p:cNvPr id="9" name="Picture 7"/>
          <p:cNvPicPr/>
          <p:nvPr/>
        </p:nvPicPr>
        <p:blipFill>
          <a:blip r:embed="rId14"/>
          <a:stretch/>
        </p:blipFill>
        <p:spPr>
          <a:xfrm>
            <a:off x="335160" y="563760"/>
            <a:ext cx="8488440" cy="2915280"/>
          </a:xfrm>
          <a:prstGeom prst="rect">
            <a:avLst/>
          </a:prstGeom>
          <a:ln>
            <a:noFill/>
          </a:ln>
        </p:spPr>
      </p:pic>
      <p:sp>
        <p:nvSpPr>
          <p:cNvPr id="10" name="CustomShape 10"/>
          <p:cNvSpPr/>
          <p:nvPr/>
        </p:nvSpPr>
        <p:spPr>
          <a:xfrm>
            <a:off x="-2520" y="6272640"/>
            <a:ext cx="9141120" cy="63720"/>
          </a:xfrm>
          <a:prstGeom prst="rect">
            <a:avLst/>
          </a:prstGeom>
          <a:solidFill>
            <a:srgbClr val="24C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3D3D3D"/>
                </a:solidFill>
                <a:latin typeface="Gill Sans MT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3D3D3D"/>
                </a:solidFill>
                <a:latin typeface="Gill Sans MT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3D3D3D"/>
                </a:solidFill>
                <a:latin typeface="Gill Sans MT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3D3D3D"/>
                </a:solidFill>
                <a:latin typeface="Gill Sans MT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3D3D3D"/>
                </a:solidFill>
                <a:latin typeface="Gill Sans MT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3D3D3D"/>
                </a:solidFill>
                <a:latin typeface="Gill Sans MT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3D3D3D"/>
                </a:solidFill>
                <a:latin typeface="Gill Sans MT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448200" y="441360"/>
            <a:ext cx="2719440" cy="107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9" name="CustomShape 2"/>
          <p:cNvSpPr/>
          <p:nvPr/>
        </p:nvSpPr>
        <p:spPr>
          <a:xfrm>
            <a:off x="5976000" y="441360"/>
            <a:ext cx="2710440" cy="10764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0" name="CustomShape 3"/>
          <p:cNvSpPr/>
          <p:nvPr/>
        </p:nvSpPr>
        <p:spPr>
          <a:xfrm>
            <a:off x="3216600" y="441360"/>
            <a:ext cx="2710440" cy="10764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1" name="CustomShape 4"/>
          <p:cNvSpPr/>
          <p:nvPr/>
        </p:nvSpPr>
        <p:spPr>
          <a:xfrm>
            <a:off x="0" y="6273360"/>
            <a:ext cx="9143640" cy="65520"/>
          </a:xfrm>
          <a:prstGeom prst="rect">
            <a:avLst/>
          </a:prstGeom>
          <a:solidFill>
            <a:srgbClr val="24C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5"/>
          <p:cNvSpPr/>
          <p:nvPr/>
        </p:nvSpPr>
        <p:spPr>
          <a:xfrm>
            <a:off x="448200" y="599760"/>
            <a:ext cx="8238240" cy="817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3" name="PlaceHolder 6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59652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Click to edit Master title style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4" name="PlaceHolder 7"/>
          <p:cNvSpPr>
            <a:spLocks noGrp="1"/>
          </p:cNvSpPr>
          <p:nvPr>
            <p:ph type="body"/>
          </p:nvPr>
        </p:nvSpPr>
        <p:spPr>
          <a:xfrm>
            <a:off x="448200" y="1505520"/>
            <a:ext cx="8238240" cy="4352760"/>
          </a:xfrm>
          <a:prstGeom prst="rect">
            <a:avLst/>
          </a:prstGeom>
        </p:spPr>
        <p:txBody>
          <a:bodyPr/>
          <a:lstStyle/>
          <a:p>
            <a:pPr marL="306000" indent="-3056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3600" b="0" strike="noStrike" spc="-1">
                <a:solidFill>
                  <a:srgbClr val="3D3D3D"/>
                </a:solidFill>
                <a:latin typeface="Gill Sans MT"/>
              </a:rPr>
              <a:t>Edit Master text styles</a:t>
            </a:r>
          </a:p>
          <a:p>
            <a:pPr marL="630000" lvl="1" indent="-30564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3200" b="0" strike="noStrike" spc="-1">
                <a:solidFill>
                  <a:srgbClr val="3D3D3D"/>
                </a:solidFill>
                <a:latin typeface="Gill Sans MT"/>
              </a:rPr>
              <a:t>Second level</a:t>
            </a:r>
          </a:p>
          <a:p>
            <a:pPr marL="900000" lvl="2" indent="-26964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2800" b="0" strike="noStrike" spc="-1">
                <a:solidFill>
                  <a:srgbClr val="3D3D3D"/>
                </a:solidFill>
                <a:latin typeface="Gill Sans MT"/>
              </a:rPr>
              <a:t>Third level</a:t>
            </a:r>
          </a:p>
          <a:p>
            <a:pPr marL="1242000" lvl="3" indent="-233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2400" b="0" strike="noStrike" spc="-1">
                <a:solidFill>
                  <a:srgbClr val="3D3D3D"/>
                </a:solidFill>
                <a:latin typeface="Gill Sans MT"/>
              </a:rPr>
              <a:t>Fourth level</a:t>
            </a:r>
          </a:p>
          <a:p>
            <a:pPr marL="1602000" lvl="4" indent="-23364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2400" b="0" strike="noStrike" spc="-1">
                <a:solidFill>
                  <a:srgbClr val="3D3D3D"/>
                </a:solidFill>
                <a:latin typeface="Gill Sans MT"/>
              </a:rPr>
              <a:t>Fifth level</a:t>
            </a:r>
          </a:p>
        </p:txBody>
      </p:sp>
      <p:sp>
        <p:nvSpPr>
          <p:cNvPr id="55" name="PlaceHolder 8"/>
          <p:cNvSpPr>
            <a:spLocks noGrp="1"/>
          </p:cNvSpPr>
          <p:nvPr>
            <p:ph type="dt"/>
          </p:nvPr>
        </p:nvSpPr>
        <p:spPr>
          <a:xfrm>
            <a:off x="5559480" y="6392160"/>
            <a:ext cx="213336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EF0B90CC-F80F-4EF4-BA18-5EAC085887D0}" type="datetime1">
              <a:rPr lang="pt-BR" sz="1800" b="0" strike="noStrike" spc="-1">
                <a:solidFill>
                  <a:srgbClr val="537ED0"/>
                </a:solidFill>
                <a:latin typeface="Gill Sans MT"/>
              </a:rPr>
              <a:t>01/10/2018</a:t>
            </a:fld>
            <a:endParaRPr lang="pt-BR" sz="1800" b="0" strike="noStrike" spc="-1">
              <a:latin typeface="Times New Roman"/>
            </a:endParaRPr>
          </a:p>
        </p:txBody>
      </p:sp>
      <p:sp>
        <p:nvSpPr>
          <p:cNvPr id="56" name="PlaceHolder 9"/>
          <p:cNvSpPr>
            <a:spLocks noGrp="1"/>
          </p:cNvSpPr>
          <p:nvPr>
            <p:ph type="ftr"/>
          </p:nvPr>
        </p:nvSpPr>
        <p:spPr>
          <a:xfrm>
            <a:off x="581040" y="6387840"/>
            <a:ext cx="487008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© 2018, FLL Tutorials (Last Edit 6/11/2018)</a:t>
            </a:r>
            <a:endParaRPr lang="pt-BR" sz="1800" b="0" strike="noStrike" spc="-1">
              <a:latin typeface="Times New Roman"/>
            </a:endParaRPr>
          </a:p>
        </p:txBody>
      </p:sp>
      <p:sp>
        <p:nvSpPr>
          <p:cNvPr id="57" name="PlaceHolder 10"/>
          <p:cNvSpPr>
            <a:spLocks noGrp="1"/>
          </p:cNvSpPr>
          <p:nvPr>
            <p:ph type="sldNum"/>
          </p:nvPr>
        </p:nvSpPr>
        <p:spPr>
          <a:xfrm>
            <a:off x="7800480" y="6392160"/>
            <a:ext cx="77004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2A7D1604-E955-400E-8283-2C29418766DF}" type="slidenum">
              <a:rPr lang="pt-BR" sz="1800" b="0" strike="noStrike" spc="-1">
                <a:solidFill>
                  <a:srgbClr val="537ED0"/>
                </a:solidFill>
                <a:latin typeface="Gill Sans MT"/>
              </a:rPr>
              <a:t>‹#›</a:t>
            </a:fld>
            <a:endParaRPr lang="pt-BR" sz="1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ltutorials.com/" TargetMode="External"/><Relationship Id="rId2" Type="http://schemas.openxmlformats.org/officeDocument/2006/relationships/hyperlink" Target="http://www.ev3lessons.com/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581040" y="3936600"/>
            <a:ext cx="7989480" cy="1032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3600" b="0" strike="noStrike" cap="all" spc="-1">
                <a:solidFill>
                  <a:srgbClr val="FFFFFF"/>
                </a:solidFill>
                <a:latin typeface="Gill Sans MT"/>
              </a:rPr>
              <a:t>Identificando o Problema</a:t>
            </a:r>
            <a:endParaRPr lang="en-US" sz="36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581040" y="5175720"/>
            <a:ext cx="7989480" cy="59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</a:pPr>
            <a:r>
              <a:rPr lang="pt-BR" sz="1600" b="0" strike="noStrike" cap="all" spc="-1">
                <a:solidFill>
                  <a:srgbClr val="FFFFFF"/>
                </a:solidFill>
                <a:latin typeface="Gill Sans MT"/>
              </a:rPr>
              <a:t>Seshan brothers</a:t>
            </a:r>
            <a:endParaRPr lang="pt-B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</a:pPr>
            <a:r>
              <a:rPr lang="pt-BR" sz="1600" b="0" strike="noStrike" cap="all" spc="-1">
                <a:solidFill>
                  <a:srgbClr val="FFFFFF"/>
                </a:solidFill>
                <a:latin typeface="Gill Sans MT"/>
              </a:rPr>
              <a:t>Traduzido por equipe sunrise</a:t>
            </a:r>
            <a:endParaRPr lang="pt-BR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Sobre os autores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136800" y="1489680"/>
            <a:ext cx="4697280" cy="4352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630000" lvl="1" indent="-305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2000" b="0" strike="noStrike" spc="-1">
                <a:solidFill>
                  <a:srgbClr val="3D3D3D"/>
                </a:solidFill>
                <a:latin typeface="Gill Sans MT"/>
              </a:rPr>
              <a:t>Seshan Brothers estavam na equipe Not the Droids You Are Looking For </a:t>
            </a:r>
          </a:p>
          <a:p>
            <a:pPr marL="630000" lvl="1" indent="-305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2000" b="0" strike="noStrike" spc="-1">
                <a:solidFill>
                  <a:srgbClr val="3D3D3D"/>
                </a:solidFill>
                <a:latin typeface="Gill Sans MT"/>
              </a:rPr>
              <a:t>Nossa pesquisa para a Trash Trek foi semifinalista no Global Innovation Award (Top 20 de 30,0000 times)</a:t>
            </a:r>
          </a:p>
          <a:p>
            <a:pPr marL="630000" lvl="1" indent="-305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2000" b="0" strike="noStrike" spc="-1">
                <a:solidFill>
                  <a:srgbClr val="3D3D3D"/>
                </a:solidFill>
                <a:latin typeface="Gill Sans MT"/>
              </a:rPr>
              <a:t>Para o projeto de pesquisa da Nature’s Fury ganhou o Innovative Solution pela FIRST LEGO League International Open em Toronto.</a:t>
            </a:r>
          </a:p>
          <a:p>
            <a:pPr marL="630000" lvl="1" indent="-305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2000" b="0" strike="noStrike" spc="-1">
                <a:solidFill>
                  <a:srgbClr val="3D3D3D"/>
                </a:solidFill>
                <a:latin typeface="Gill Sans MT"/>
              </a:rPr>
              <a:t>Nosso projeto de pesquisa no World Class foi o EV3Lessons.com! ;-)</a:t>
            </a:r>
          </a:p>
          <a:p>
            <a:pPr marL="630000" lvl="1" indent="-305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2000" b="0" strike="noStrike" spc="-1">
                <a:solidFill>
                  <a:srgbClr val="3D3D3D"/>
                </a:solidFill>
                <a:latin typeface="Gill Sans MT"/>
              </a:rPr>
              <a:t>Somos Champion’s award do World Festival 2018</a:t>
            </a:r>
          </a:p>
        </p:txBody>
      </p:sp>
      <p:sp>
        <p:nvSpPr>
          <p:cNvPr id="104" name="TextShape 3"/>
          <p:cNvSpPr txBox="1"/>
          <p:nvPr/>
        </p:nvSpPr>
        <p:spPr>
          <a:xfrm>
            <a:off x="581040" y="6387840"/>
            <a:ext cx="56829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© 2018, FLL Tutorials (Última edição 30/08/2018)</a:t>
            </a:r>
            <a:endParaRPr lang="pt-BR" sz="1800" b="0" strike="noStrike" spc="-1">
              <a:latin typeface="Times New Roman"/>
            </a:endParaRPr>
          </a:p>
        </p:txBody>
      </p:sp>
      <p:sp>
        <p:nvSpPr>
          <p:cNvPr id="105" name="TextShape 4"/>
          <p:cNvSpPr txBox="1"/>
          <p:nvPr/>
        </p:nvSpPr>
        <p:spPr>
          <a:xfrm>
            <a:off x="7800480" y="6392160"/>
            <a:ext cx="7700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73543CD4-D9B6-478B-A94D-E1621BE4D4E2}" type="slidenum">
              <a:rPr lang="pt-BR" sz="1800" b="0" strike="noStrike" spc="-1">
                <a:solidFill>
                  <a:srgbClr val="537ED0"/>
                </a:solidFill>
                <a:latin typeface="Gill Sans MT"/>
              </a:rPr>
              <a:t>2</a:t>
            </a:fld>
            <a:endParaRPr lang="pt-BR" sz="1800" b="0" strike="noStrike" spc="-1">
              <a:latin typeface="Times New Roman"/>
            </a:endParaRPr>
          </a:p>
        </p:txBody>
      </p:sp>
      <p:pic>
        <p:nvPicPr>
          <p:cNvPr id="106" name="Picture 6"/>
          <p:cNvPicPr/>
          <p:nvPr/>
        </p:nvPicPr>
        <p:blipFill>
          <a:blip r:embed="rId2"/>
          <a:stretch/>
        </p:blipFill>
        <p:spPr>
          <a:xfrm>
            <a:off x="5201640" y="1928880"/>
            <a:ext cx="3368880" cy="3368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Se adiantando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447120" y="1692720"/>
            <a:ext cx="3687480" cy="3854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06000" indent="-305640">
              <a:lnSpc>
                <a:spcPct val="100000"/>
              </a:lnSpc>
              <a:buClr>
                <a:srgbClr val="3D3D3D"/>
              </a:buClr>
              <a:buFont typeface="Wingdings 2" charset="2"/>
              <a:buChar char=""/>
            </a:pP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Usualmente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a FIRST LEGO League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lança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o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tema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da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temporada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do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próximo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ano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por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volta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de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Dezembro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da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temporada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atual</a:t>
            </a:r>
            <a:endParaRPr lang="en-US" sz="2000" b="0" strike="noStrike" spc="-1" dirty="0">
              <a:solidFill>
                <a:srgbClr val="3D3D3D"/>
              </a:solidFill>
              <a:latin typeface="Gill Sans MT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buClr>
                <a:srgbClr val="3D3D3D"/>
              </a:buClr>
              <a:buFont typeface="Wingdings 2" charset="2"/>
              <a:buChar char=""/>
            </a:pP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A FIRST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também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lança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um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vídeo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no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seu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canal do YouTube</a:t>
            </a: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buClr>
                <a:srgbClr val="3D3D3D"/>
              </a:buClr>
              <a:buFont typeface="Wingdings 2" charset="2"/>
              <a:buChar char=""/>
            </a:pP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Você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pode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começar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a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pensar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na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introdução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bastante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cedo</a:t>
            </a:r>
            <a:endParaRPr lang="en-US" sz="2000" b="0" strike="noStrike" spc="-1" dirty="0">
              <a:solidFill>
                <a:srgbClr val="3D3D3D"/>
              </a:solidFill>
              <a:latin typeface="Gill Sans MT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3D3D3D"/>
              </a:solidFill>
              <a:latin typeface="Gill Sans MT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3D3D3D"/>
              </a:solidFill>
              <a:latin typeface="Gill Sans MT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09" name="TextShape 3"/>
          <p:cNvSpPr txBox="1"/>
          <p:nvPr/>
        </p:nvSpPr>
        <p:spPr>
          <a:xfrm>
            <a:off x="7800480" y="6392160"/>
            <a:ext cx="7700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DFA90A81-F746-44A2-858F-93B31D5B1070}" type="slidenum">
              <a:rPr lang="pt-BR" sz="1800" b="0" strike="noStrike" spc="-1">
                <a:solidFill>
                  <a:srgbClr val="537ED0"/>
                </a:solidFill>
                <a:latin typeface="Gill Sans MT"/>
              </a:rPr>
              <a:t>3</a:t>
            </a:fld>
            <a:endParaRPr lang="pt-BR" sz="1800" b="0" strike="noStrike" spc="-1">
              <a:latin typeface="Times New Roman"/>
            </a:endParaRPr>
          </a:p>
        </p:txBody>
      </p:sp>
      <p:pic>
        <p:nvPicPr>
          <p:cNvPr id="110" name="Picture 6"/>
          <p:cNvPicPr/>
          <p:nvPr/>
        </p:nvPicPr>
        <p:blipFill>
          <a:blip r:embed="rId2"/>
          <a:stretch/>
        </p:blipFill>
        <p:spPr>
          <a:xfrm>
            <a:off x="4228200" y="1497600"/>
            <a:ext cx="3571920" cy="2338200"/>
          </a:xfrm>
          <a:prstGeom prst="rect">
            <a:avLst/>
          </a:prstGeom>
          <a:ln>
            <a:noFill/>
          </a:ln>
        </p:spPr>
      </p:pic>
      <p:pic>
        <p:nvPicPr>
          <p:cNvPr id="111" name="Picture 8"/>
          <p:cNvPicPr/>
          <p:nvPr/>
        </p:nvPicPr>
        <p:blipFill>
          <a:blip r:embed="rId3"/>
          <a:stretch/>
        </p:blipFill>
        <p:spPr>
          <a:xfrm>
            <a:off x="4345920" y="3767040"/>
            <a:ext cx="4224600" cy="2262240"/>
          </a:xfrm>
          <a:prstGeom prst="rect">
            <a:avLst/>
          </a:prstGeom>
          <a:ln>
            <a:noFill/>
          </a:ln>
        </p:spPr>
      </p:pic>
      <p:sp>
        <p:nvSpPr>
          <p:cNvPr id="112" name="TextShape 4"/>
          <p:cNvSpPr txBox="1"/>
          <p:nvPr/>
        </p:nvSpPr>
        <p:spPr>
          <a:xfrm>
            <a:off x="581040" y="6388200"/>
            <a:ext cx="56829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© 2018, FLL Tutorials (Última edição 30/08/2018)</a:t>
            </a:r>
            <a:endParaRPr lang="pt-BR" sz="18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Adiante as ideias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241920" y="1845720"/>
            <a:ext cx="3662640" cy="4023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06000" indent="-3056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Faça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viagens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de campo, para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ter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ideias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para o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projeto</a:t>
            </a:r>
            <a:endParaRPr lang="en-US" sz="2000" b="0" strike="noStrike" spc="-1" dirty="0">
              <a:solidFill>
                <a:srgbClr val="3D3D3D"/>
              </a:solidFill>
              <a:latin typeface="Gill Sans MT"/>
            </a:endParaRPr>
          </a:p>
          <a:p>
            <a:pPr marL="630000" lvl="1" indent="-30564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Na Animal Allies,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muitas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equipes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visitaram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zoológicos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e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locais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de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aquarismo</a:t>
            </a:r>
            <a:endParaRPr lang="en-US" b="0" strike="noStrike" spc="-1" dirty="0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Faça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pesquisas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premilinares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do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tópico</a:t>
            </a:r>
            <a:endParaRPr lang="en-US" sz="2000" b="0" strike="noStrike" spc="-1" dirty="0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A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sua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meta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não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é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finalizar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o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projeto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, mas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tenha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ideias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para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possíveis</a:t>
            </a:r>
            <a:r>
              <a:rPr lang="en-US" sz="20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2000" b="0" strike="noStrike" spc="-1" dirty="0" err="1">
                <a:solidFill>
                  <a:srgbClr val="3D3D3D"/>
                </a:solidFill>
                <a:latin typeface="Gill Sans MT"/>
              </a:rPr>
              <a:t>projetos</a:t>
            </a:r>
            <a:endParaRPr lang="en-US" sz="2000" b="0" strike="noStrike" spc="-1" dirty="0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endParaRPr lang="en-US" sz="2000" b="0" strike="noStrike" spc="-1" dirty="0">
              <a:solidFill>
                <a:srgbClr val="3D3D3D"/>
              </a:solidFill>
              <a:latin typeface="Gill Sans MT"/>
            </a:endParaRPr>
          </a:p>
          <a:p>
            <a:endParaRPr lang="en-US" sz="2000" b="0" strike="noStrike" spc="-1" dirty="0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15" name="TextShape 3"/>
          <p:cNvSpPr txBox="1"/>
          <p:nvPr/>
        </p:nvSpPr>
        <p:spPr>
          <a:xfrm>
            <a:off x="7800480" y="6392160"/>
            <a:ext cx="7700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32A3C14B-9863-43C9-BDDF-153009730383}" type="slidenum">
              <a:rPr lang="pt-BR" sz="1800" b="0" strike="noStrike" spc="-1">
                <a:solidFill>
                  <a:srgbClr val="537ED0"/>
                </a:solidFill>
                <a:latin typeface="Gill Sans MT"/>
              </a:rPr>
              <a:t>4</a:t>
            </a:fld>
            <a:endParaRPr lang="pt-BR" sz="1800" b="0" strike="noStrike" spc="-1">
              <a:latin typeface="Times New Roman"/>
            </a:endParaRPr>
          </a:p>
        </p:txBody>
      </p:sp>
      <p:pic>
        <p:nvPicPr>
          <p:cNvPr id="116" name="Picture 6"/>
          <p:cNvPicPr/>
          <p:nvPr/>
        </p:nvPicPr>
        <p:blipFill>
          <a:blip r:embed="rId2"/>
          <a:stretch/>
        </p:blipFill>
        <p:spPr>
          <a:xfrm>
            <a:off x="4287960" y="2170800"/>
            <a:ext cx="4497480" cy="3373200"/>
          </a:xfrm>
          <a:prstGeom prst="rect">
            <a:avLst/>
          </a:prstGeom>
          <a:ln>
            <a:noFill/>
          </a:ln>
        </p:spPr>
      </p:pic>
      <p:sp>
        <p:nvSpPr>
          <p:cNvPr id="117" name="TextShape 4"/>
          <p:cNvSpPr txBox="1"/>
          <p:nvPr/>
        </p:nvSpPr>
        <p:spPr>
          <a:xfrm>
            <a:off x="581040" y="6388200"/>
            <a:ext cx="56829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© 2018, FLL Tutorials (Última edição 30/08/2018)</a:t>
            </a:r>
            <a:endParaRPr lang="pt-BR" sz="18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Leia os guias do desafio cuidadosamente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403200" y="1573920"/>
            <a:ext cx="8167320" cy="4023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06000" indent="-305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2000" b="0" strike="noStrike" spc="-1">
                <a:solidFill>
                  <a:srgbClr val="3D3D3D"/>
                </a:solidFill>
                <a:latin typeface="Gill Sans MT"/>
              </a:rPr>
              <a:t>Algumas vezes, você deve seguir certos sub-tópicos (como na Nature’s Fury, que listava quais desastres naturais eram permitidos)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lang="en-US" sz="2000" b="0" strike="noStrike" spc="-1">
              <a:solidFill>
                <a:srgbClr val="3D3D3D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lang="en-US" sz="2000" b="0" strike="noStrike" spc="-1">
              <a:solidFill>
                <a:srgbClr val="3D3D3D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lang="en-US" sz="2000" b="0" strike="noStrike" spc="-1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2000" b="0" strike="noStrike" spc="-1">
                <a:solidFill>
                  <a:srgbClr val="3D3D3D"/>
                </a:solidFill>
                <a:latin typeface="Gill Sans MT"/>
              </a:rPr>
              <a:t>Algumas vezes, deve-se seguir algo específico (como na Senior Solution, que requeria ou Parceiro Sênior para cada equipe)</a:t>
            </a:r>
          </a:p>
        </p:txBody>
      </p:sp>
      <p:sp>
        <p:nvSpPr>
          <p:cNvPr id="120" name="TextShape 3"/>
          <p:cNvSpPr txBox="1"/>
          <p:nvPr/>
        </p:nvSpPr>
        <p:spPr>
          <a:xfrm>
            <a:off x="7800480" y="6392160"/>
            <a:ext cx="7700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0FA9E2DF-2467-4AFA-B5CF-304F642CB2F6}" type="slidenum">
              <a:rPr lang="pt-BR" sz="1800" b="0" strike="noStrike" spc="-1">
                <a:solidFill>
                  <a:srgbClr val="537ED0"/>
                </a:solidFill>
                <a:latin typeface="Gill Sans MT"/>
              </a:rPr>
              <a:t>5</a:t>
            </a:fld>
            <a:endParaRPr lang="pt-BR" sz="1800" b="0" strike="noStrike" spc="-1">
              <a:latin typeface="Times New Roman"/>
            </a:endParaRPr>
          </a:p>
        </p:txBody>
      </p:sp>
      <p:pic>
        <p:nvPicPr>
          <p:cNvPr id="121" name="Picture 5"/>
          <p:cNvPicPr/>
          <p:nvPr/>
        </p:nvPicPr>
        <p:blipFill>
          <a:blip r:embed="rId2"/>
          <a:stretch/>
        </p:blipFill>
        <p:spPr>
          <a:xfrm>
            <a:off x="2210040" y="2318400"/>
            <a:ext cx="5075280" cy="1315800"/>
          </a:xfrm>
          <a:prstGeom prst="rect">
            <a:avLst/>
          </a:prstGeom>
          <a:ln w="38160">
            <a:solidFill>
              <a:srgbClr val="000000"/>
            </a:solidFill>
            <a:miter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2" name="Picture 6"/>
          <p:cNvPicPr/>
          <p:nvPr/>
        </p:nvPicPr>
        <p:blipFill>
          <a:blip r:embed="rId3"/>
          <a:stretch/>
        </p:blipFill>
        <p:spPr>
          <a:xfrm>
            <a:off x="1114200" y="4905360"/>
            <a:ext cx="6802560" cy="1071720"/>
          </a:xfrm>
          <a:prstGeom prst="rect">
            <a:avLst/>
          </a:prstGeom>
          <a:ln w="38160">
            <a:solidFill>
              <a:srgbClr val="000000"/>
            </a:solidFill>
            <a:miter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3" name="TextShape 4"/>
          <p:cNvSpPr txBox="1"/>
          <p:nvPr/>
        </p:nvSpPr>
        <p:spPr>
          <a:xfrm>
            <a:off x="581040" y="6388560"/>
            <a:ext cx="56829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© 2018, FLL Tutorials (Última edição 30/08/2018)</a:t>
            </a:r>
            <a:endParaRPr lang="pt-BR" sz="18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504000" y="687600"/>
            <a:ext cx="856800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Escolham algo que todos concordem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241560" y="1845720"/>
            <a:ext cx="3810960" cy="4023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06000" indent="-3056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Todos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trabalham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no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projeto</a:t>
            </a:r>
            <a:endParaRPr lang="en-US" b="0" strike="noStrike" spc="-1" dirty="0">
              <a:solidFill>
                <a:srgbClr val="3D3D3D"/>
              </a:solidFill>
              <a:latin typeface="Gill Sans MT"/>
            </a:endParaRPr>
          </a:p>
          <a:p>
            <a:pPr marL="630000" lvl="1" indent="-30564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1600" b="0" strike="noStrike" spc="-1" dirty="0" err="1">
                <a:solidFill>
                  <a:srgbClr val="3D3D3D"/>
                </a:solidFill>
                <a:latin typeface="Gill Sans MT"/>
              </a:rPr>
              <a:t>Escolham</a:t>
            </a:r>
            <a:r>
              <a:rPr lang="en-US" sz="1600" b="0" strike="noStrike" spc="-1" dirty="0">
                <a:solidFill>
                  <a:srgbClr val="3D3D3D"/>
                </a:solidFill>
                <a:latin typeface="Gill Sans MT"/>
              </a:rPr>
              <a:t> um </a:t>
            </a:r>
            <a:r>
              <a:rPr lang="en-US" sz="1600" b="0" strike="noStrike" spc="-1" dirty="0" err="1">
                <a:solidFill>
                  <a:srgbClr val="3D3D3D"/>
                </a:solidFill>
                <a:latin typeface="Gill Sans MT"/>
              </a:rPr>
              <a:t>tópico</a:t>
            </a:r>
            <a:r>
              <a:rPr lang="en-US" sz="1600" b="0" strike="noStrike" spc="-1" dirty="0">
                <a:solidFill>
                  <a:srgbClr val="3D3D3D"/>
                </a:solidFill>
                <a:latin typeface="Gill Sans MT"/>
              </a:rPr>
              <a:t> que </a:t>
            </a:r>
            <a:r>
              <a:rPr lang="en-US" sz="1600" b="0" strike="noStrike" spc="-1" dirty="0" err="1">
                <a:solidFill>
                  <a:srgbClr val="3D3D3D"/>
                </a:solidFill>
                <a:latin typeface="Gill Sans MT"/>
              </a:rPr>
              <a:t>todos</a:t>
            </a:r>
            <a:r>
              <a:rPr lang="en-US" sz="16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600" b="0" strike="noStrike" spc="-1" dirty="0" err="1">
                <a:solidFill>
                  <a:srgbClr val="3D3D3D"/>
                </a:solidFill>
                <a:latin typeface="Gill Sans MT"/>
              </a:rPr>
              <a:t>os</a:t>
            </a:r>
            <a:r>
              <a:rPr lang="en-US" sz="16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600" b="0" strike="noStrike" spc="-1" dirty="0" err="1">
                <a:solidFill>
                  <a:srgbClr val="3D3D3D"/>
                </a:solidFill>
                <a:latin typeface="Gill Sans MT"/>
              </a:rPr>
              <a:t>membros</a:t>
            </a:r>
            <a:r>
              <a:rPr lang="en-US" sz="16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600" b="0" strike="noStrike" spc="-1" dirty="0" err="1">
                <a:solidFill>
                  <a:srgbClr val="3D3D3D"/>
                </a:solidFill>
                <a:latin typeface="Gill Sans MT"/>
              </a:rPr>
              <a:t>concordem</a:t>
            </a:r>
            <a:r>
              <a:rPr lang="en-US" sz="16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600" b="0" strike="noStrike" spc="-1" dirty="0" err="1">
                <a:solidFill>
                  <a:srgbClr val="3D3D3D"/>
                </a:solidFill>
                <a:latin typeface="Gill Sans MT"/>
              </a:rPr>
              <a:t>ou</a:t>
            </a:r>
            <a:r>
              <a:rPr lang="en-US" sz="1600" b="0" strike="noStrike" spc="-1" dirty="0">
                <a:solidFill>
                  <a:srgbClr val="3D3D3D"/>
                </a:solidFill>
                <a:latin typeface="Gill Sans MT"/>
              </a:rPr>
              <a:t> se </a:t>
            </a:r>
            <a:r>
              <a:rPr lang="en-US" sz="1600" b="0" strike="noStrike" spc="-1" dirty="0" err="1">
                <a:solidFill>
                  <a:srgbClr val="3D3D3D"/>
                </a:solidFill>
                <a:latin typeface="Gill Sans MT"/>
              </a:rPr>
              <a:t>interessem</a:t>
            </a:r>
            <a:endParaRPr lang="en-US" sz="1600" b="0" strike="noStrike" spc="-1" dirty="0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Uma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ideia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que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todos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os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membros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façam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um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pouco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de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pesquisa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em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seu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tópico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favorito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e que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apresentem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b="0" strike="noStrike" spc="-1" dirty="0" err="1">
                <a:solidFill>
                  <a:srgbClr val="3D3D3D"/>
                </a:solidFill>
                <a:latin typeface="Gill Sans MT"/>
              </a:rPr>
              <a:t>ele</a:t>
            </a:r>
            <a:r>
              <a:rPr lang="en-US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</a:p>
          <a:p>
            <a:pPr marL="630000" lvl="1" indent="-30564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1600" b="0" strike="noStrike" spc="-1" dirty="0" err="1">
                <a:solidFill>
                  <a:srgbClr val="3D3D3D"/>
                </a:solidFill>
                <a:latin typeface="Gill Sans MT"/>
              </a:rPr>
              <a:t>Quando</a:t>
            </a:r>
            <a:r>
              <a:rPr lang="en-US" sz="1600" b="0" strike="noStrike" spc="-1" dirty="0">
                <a:solidFill>
                  <a:srgbClr val="3D3D3D"/>
                </a:solidFill>
                <a:latin typeface="Gill Sans MT"/>
              </a:rPr>
              <a:t> a </a:t>
            </a:r>
            <a:r>
              <a:rPr lang="en-US" sz="1600" b="0" strike="noStrike" spc="-1" dirty="0" err="1">
                <a:solidFill>
                  <a:srgbClr val="3D3D3D"/>
                </a:solidFill>
                <a:latin typeface="Gill Sans MT"/>
              </a:rPr>
              <a:t>equipe</a:t>
            </a:r>
            <a:r>
              <a:rPr lang="en-US" sz="16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600" b="0" strike="noStrike" spc="-1" dirty="0" err="1">
                <a:solidFill>
                  <a:srgbClr val="3D3D3D"/>
                </a:solidFill>
                <a:latin typeface="Gill Sans MT"/>
              </a:rPr>
              <a:t>decidir</a:t>
            </a:r>
            <a:r>
              <a:rPr lang="en-US" sz="1600" b="0" strike="noStrike" spc="-1" dirty="0">
                <a:solidFill>
                  <a:srgbClr val="3D3D3D"/>
                </a:solidFill>
                <a:latin typeface="Gill Sans MT"/>
              </a:rPr>
              <a:t> que </a:t>
            </a:r>
            <a:r>
              <a:rPr lang="en-US" sz="1600" b="0" strike="noStrike" spc="-1" dirty="0" err="1">
                <a:solidFill>
                  <a:srgbClr val="3D3D3D"/>
                </a:solidFill>
                <a:latin typeface="Gill Sans MT"/>
              </a:rPr>
              <a:t>tópico</a:t>
            </a:r>
            <a:r>
              <a:rPr lang="en-US" sz="1600" b="0" strike="noStrike" spc="-1" dirty="0">
                <a:solidFill>
                  <a:srgbClr val="3D3D3D"/>
                </a:solidFill>
                <a:latin typeface="Gill Sans MT"/>
              </a:rPr>
              <a:t> que </a:t>
            </a:r>
            <a:r>
              <a:rPr lang="en-US" sz="1600" b="0" strike="noStrike" spc="-1" dirty="0" err="1">
                <a:solidFill>
                  <a:srgbClr val="3D3D3D"/>
                </a:solidFill>
                <a:latin typeface="Gill Sans MT"/>
              </a:rPr>
              <a:t>eles</a:t>
            </a:r>
            <a:r>
              <a:rPr lang="en-US" sz="16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600" b="0" strike="noStrike" spc="-1" dirty="0" err="1">
                <a:solidFill>
                  <a:srgbClr val="3D3D3D"/>
                </a:solidFill>
                <a:latin typeface="Gill Sans MT"/>
              </a:rPr>
              <a:t>estão</a:t>
            </a:r>
            <a:r>
              <a:rPr lang="en-US" sz="16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600" b="0" strike="noStrike" spc="-1" dirty="0" err="1">
                <a:solidFill>
                  <a:srgbClr val="3D3D3D"/>
                </a:solidFill>
                <a:latin typeface="Gill Sans MT"/>
              </a:rPr>
              <a:t>mais</a:t>
            </a:r>
            <a:r>
              <a:rPr lang="en-US" sz="16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600" b="0" strike="noStrike" spc="-1" dirty="0" err="1">
                <a:solidFill>
                  <a:srgbClr val="3D3D3D"/>
                </a:solidFill>
                <a:latin typeface="Gill Sans MT"/>
              </a:rPr>
              <a:t>interessados</a:t>
            </a:r>
            <a:r>
              <a:rPr lang="en-US" sz="16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600" b="0" strike="noStrike" spc="-1" dirty="0" err="1">
                <a:solidFill>
                  <a:srgbClr val="3D3D3D"/>
                </a:solidFill>
                <a:latin typeface="Gill Sans MT"/>
              </a:rPr>
              <a:t>em</a:t>
            </a:r>
            <a:r>
              <a:rPr lang="en-US" sz="16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600" b="0" strike="noStrike" spc="-1" dirty="0" err="1">
                <a:solidFill>
                  <a:srgbClr val="3D3D3D"/>
                </a:solidFill>
                <a:latin typeface="Gill Sans MT"/>
              </a:rPr>
              <a:t>fazer</a:t>
            </a:r>
            <a:r>
              <a:rPr lang="en-US" sz="1600" b="0" strike="noStrike" spc="-1" dirty="0">
                <a:solidFill>
                  <a:srgbClr val="3D3D3D"/>
                </a:solidFill>
                <a:latin typeface="Gill Sans MT"/>
              </a:rPr>
              <a:t> no </a:t>
            </a:r>
            <a:r>
              <a:rPr lang="en-US" sz="1600" b="0" strike="noStrike" spc="-1" dirty="0" err="1">
                <a:solidFill>
                  <a:srgbClr val="3D3D3D"/>
                </a:solidFill>
                <a:latin typeface="Gill Sans MT"/>
              </a:rPr>
              <a:t>seu</a:t>
            </a:r>
            <a:r>
              <a:rPr lang="en-US" sz="16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600" b="0" strike="noStrike" spc="-1" dirty="0" err="1">
                <a:solidFill>
                  <a:srgbClr val="3D3D3D"/>
                </a:solidFill>
                <a:latin typeface="Gill Sans MT"/>
              </a:rPr>
              <a:t>projeto</a:t>
            </a:r>
            <a:r>
              <a:rPr lang="en-US" sz="1600" b="0" strike="noStrike" spc="-1" dirty="0">
                <a:solidFill>
                  <a:srgbClr val="3D3D3D"/>
                </a:solidFill>
                <a:latin typeface="Gill Sans MT"/>
              </a:rPr>
              <a:t> de </a:t>
            </a:r>
            <a:r>
              <a:rPr lang="en-US" sz="1600" b="0" strike="noStrike" spc="-1" dirty="0" err="1">
                <a:solidFill>
                  <a:srgbClr val="3D3D3D"/>
                </a:solidFill>
                <a:latin typeface="Gill Sans MT"/>
              </a:rPr>
              <a:t>pesquisa</a:t>
            </a:r>
            <a:endParaRPr lang="en-US" sz="1600" b="0" strike="noStrike" spc="-1" dirty="0">
              <a:solidFill>
                <a:srgbClr val="3D3D3D"/>
              </a:solidFill>
              <a:latin typeface="Gill Sans MT"/>
            </a:endParaRPr>
          </a:p>
          <a:p>
            <a:pPr marL="630000" lvl="1" indent="-30564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1600" b="0" strike="noStrike" spc="-1" dirty="0" err="1">
                <a:solidFill>
                  <a:srgbClr val="3D3D3D"/>
                </a:solidFill>
                <a:latin typeface="Gill Sans MT"/>
              </a:rPr>
              <a:t>Depois</a:t>
            </a:r>
            <a:r>
              <a:rPr lang="en-US" sz="1600" b="0" strike="noStrike" spc="-1" dirty="0">
                <a:solidFill>
                  <a:srgbClr val="3D3D3D"/>
                </a:solidFill>
                <a:latin typeface="Gill Sans MT"/>
              </a:rPr>
              <a:t>, a </a:t>
            </a:r>
            <a:r>
              <a:rPr lang="en-US" sz="1600" b="0" strike="noStrike" spc="-1" dirty="0" err="1">
                <a:solidFill>
                  <a:srgbClr val="3D3D3D"/>
                </a:solidFill>
                <a:latin typeface="Gill Sans MT"/>
              </a:rPr>
              <a:t>equipe</a:t>
            </a:r>
            <a:r>
              <a:rPr lang="en-US" sz="16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600" b="0" strike="noStrike" spc="-1" dirty="0" err="1">
                <a:solidFill>
                  <a:srgbClr val="3D3D3D"/>
                </a:solidFill>
                <a:latin typeface="Gill Sans MT"/>
              </a:rPr>
              <a:t>identifica</a:t>
            </a:r>
            <a:r>
              <a:rPr lang="en-US" sz="1600" b="0" strike="noStrike" spc="-1" dirty="0">
                <a:solidFill>
                  <a:srgbClr val="3D3D3D"/>
                </a:solidFill>
                <a:latin typeface="Gill Sans MT"/>
              </a:rPr>
              <a:t> um </a:t>
            </a:r>
            <a:r>
              <a:rPr lang="en-US" sz="1600" b="0" strike="noStrike" spc="-1" dirty="0" err="1">
                <a:solidFill>
                  <a:srgbClr val="3D3D3D"/>
                </a:solidFill>
                <a:latin typeface="Gill Sans MT"/>
              </a:rPr>
              <a:t>porblema</a:t>
            </a:r>
            <a:r>
              <a:rPr lang="en-US" sz="16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600" b="0" strike="noStrike" spc="-1" dirty="0" err="1">
                <a:solidFill>
                  <a:srgbClr val="3D3D3D"/>
                </a:solidFill>
                <a:latin typeface="Gill Sans MT"/>
              </a:rPr>
              <a:t>específico</a:t>
            </a:r>
            <a:r>
              <a:rPr lang="en-US" sz="1600" b="0" strike="noStrike" spc="-1" dirty="0">
                <a:solidFill>
                  <a:srgbClr val="3D3D3D"/>
                </a:solidFill>
                <a:latin typeface="Gill Sans MT"/>
              </a:rPr>
              <a:t> para </a:t>
            </a:r>
            <a:r>
              <a:rPr lang="en-US" sz="1600" b="0" strike="noStrike" spc="-1" dirty="0" err="1">
                <a:solidFill>
                  <a:srgbClr val="3D3D3D"/>
                </a:solidFill>
                <a:latin typeface="Gill Sans MT"/>
              </a:rPr>
              <a:t>este</a:t>
            </a:r>
            <a:r>
              <a:rPr lang="en-US" sz="16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600" b="0" strike="noStrike" spc="-1" dirty="0" err="1">
                <a:solidFill>
                  <a:srgbClr val="3D3D3D"/>
                </a:solidFill>
                <a:latin typeface="Gill Sans MT"/>
              </a:rPr>
              <a:t>tópico</a:t>
            </a:r>
            <a:endParaRPr lang="en-US" sz="1600" b="0" strike="noStrike" spc="-1" dirty="0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26" name="TextShape 3"/>
          <p:cNvSpPr txBox="1"/>
          <p:nvPr/>
        </p:nvSpPr>
        <p:spPr>
          <a:xfrm>
            <a:off x="7800480" y="6392160"/>
            <a:ext cx="7700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115697BF-B0CE-4C03-B073-E0121B42F421}" type="slidenum">
              <a:rPr lang="pt-BR" sz="1800" b="0" strike="noStrike" spc="-1">
                <a:solidFill>
                  <a:srgbClr val="537ED0"/>
                </a:solidFill>
                <a:latin typeface="Gill Sans MT"/>
              </a:rPr>
              <a:t>6</a:t>
            </a:fld>
            <a:endParaRPr lang="pt-BR" sz="1800" b="0" strike="noStrike" spc="-1">
              <a:latin typeface="Times New Roman"/>
            </a:endParaRPr>
          </a:p>
        </p:txBody>
      </p:sp>
      <p:pic>
        <p:nvPicPr>
          <p:cNvPr id="127" name="Picture 5"/>
          <p:cNvPicPr/>
          <p:nvPr/>
        </p:nvPicPr>
        <p:blipFill>
          <a:blip r:embed="rId2"/>
          <a:stretch/>
        </p:blipFill>
        <p:spPr>
          <a:xfrm>
            <a:off x="4551120" y="2137680"/>
            <a:ext cx="4283280" cy="3212280"/>
          </a:xfrm>
          <a:prstGeom prst="rect">
            <a:avLst/>
          </a:prstGeom>
          <a:ln>
            <a:noFill/>
          </a:ln>
        </p:spPr>
      </p:pic>
      <p:sp>
        <p:nvSpPr>
          <p:cNvPr id="128" name="TextShape 4"/>
          <p:cNvSpPr txBox="1"/>
          <p:nvPr/>
        </p:nvSpPr>
        <p:spPr>
          <a:xfrm>
            <a:off x="581040" y="6388560"/>
            <a:ext cx="56829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© 2018, FLL Tutorials (Última edição 30/08/2018)</a:t>
            </a:r>
            <a:endParaRPr lang="pt-BR" sz="18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Identificando o problema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7800480" y="6392160"/>
            <a:ext cx="7700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D99AAF4E-011E-47C3-8060-74E04140E7D3}" type="slidenum">
              <a:rPr lang="pt-BR" sz="1800" b="0" strike="noStrike" spc="-1">
                <a:solidFill>
                  <a:srgbClr val="537ED0"/>
                </a:solidFill>
                <a:latin typeface="Gill Sans MT"/>
              </a:rPr>
              <a:t>7</a:t>
            </a:fld>
            <a:endParaRPr lang="pt-BR" sz="1800" b="0" strike="noStrike" spc="-1">
              <a:latin typeface="Times New Roman"/>
            </a:endParaRPr>
          </a:p>
        </p:txBody>
      </p:sp>
      <p:grpSp>
        <p:nvGrpSpPr>
          <p:cNvPr id="131" name="Group 3"/>
          <p:cNvGrpSpPr/>
          <p:nvPr/>
        </p:nvGrpSpPr>
        <p:grpSpPr>
          <a:xfrm>
            <a:off x="7182720" y="3096000"/>
            <a:ext cx="1827000" cy="1751760"/>
            <a:chOff x="7182720" y="3096000"/>
            <a:chExt cx="1827000" cy="1751760"/>
          </a:xfrm>
        </p:grpSpPr>
        <p:sp>
          <p:nvSpPr>
            <p:cNvPr id="132" name="CustomShape 4"/>
            <p:cNvSpPr/>
            <p:nvPr/>
          </p:nvSpPr>
          <p:spPr>
            <a:xfrm>
              <a:off x="7182720" y="3096000"/>
              <a:ext cx="1827000" cy="1751760"/>
            </a:xfrm>
            <a:prstGeom prst="roundRect">
              <a:avLst>
                <a:gd name="adj" fmla="val 10000"/>
              </a:avLst>
            </a:prstGeom>
            <a:ln>
              <a:noFill/>
            </a:ln>
            <a:effectLst>
              <a:outerShdw blurRad="38100" dist="25400" dir="5400000" rotWithShape="0">
                <a:srgbClr val="000000">
                  <a:alpha val="55000"/>
                </a:srgbClr>
              </a:outerShdw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33" name="CustomShape 5"/>
            <p:cNvSpPr/>
            <p:nvPr/>
          </p:nvSpPr>
          <p:spPr>
            <a:xfrm>
              <a:off x="7215120" y="3147120"/>
              <a:ext cx="1762920" cy="1648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/>
            <a:lstStyle/>
            <a:p>
              <a:pPr algn="ctr">
                <a:lnSpc>
                  <a:spcPct val="90000"/>
                </a:lnSpc>
                <a:spcAft>
                  <a:spcPts val="629"/>
                </a:spcAft>
              </a:pPr>
              <a:r>
                <a:rPr lang="pt-BR" sz="1800" b="0" strike="noStrike" spc="-1">
                  <a:solidFill>
                    <a:srgbClr val="FFFFFF"/>
                  </a:solidFill>
                  <a:latin typeface="Gill Sans MT"/>
                </a:rPr>
                <a:t>Como reduzir as mortes de morcegos causadas pelo vento de turbinas</a:t>
              </a:r>
              <a:endParaRPr lang="pt-BR" sz="1800" b="0" strike="noStrike" spc="-1">
                <a:latin typeface="Arial"/>
              </a:endParaRPr>
            </a:p>
          </p:txBody>
        </p:sp>
      </p:grpSp>
      <p:grpSp>
        <p:nvGrpSpPr>
          <p:cNvPr id="134" name="Group 6"/>
          <p:cNvGrpSpPr/>
          <p:nvPr/>
        </p:nvGrpSpPr>
        <p:grpSpPr>
          <a:xfrm>
            <a:off x="3588840" y="3592080"/>
            <a:ext cx="458640" cy="536760"/>
            <a:chOff x="3588840" y="3592080"/>
            <a:chExt cx="458640" cy="536760"/>
          </a:xfrm>
        </p:grpSpPr>
        <p:sp>
          <p:nvSpPr>
            <p:cNvPr id="135" name="CustomShape 7"/>
            <p:cNvSpPr/>
            <p:nvPr/>
          </p:nvSpPr>
          <p:spPr>
            <a:xfrm>
              <a:off x="3588840" y="3592080"/>
              <a:ext cx="458640" cy="536760"/>
            </a:xfrm>
            <a:prstGeom prst="rightArrow">
              <a:avLst>
                <a:gd name="adj1" fmla="val 60000"/>
                <a:gd name="adj2" fmla="val 50000"/>
              </a:avLst>
            </a:prstGeom>
            <a:ln>
              <a:noFill/>
            </a:ln>
            <a:effectLst>
              <a:outerShdw blurRad="38100" dist="25400" dir="5400000" rotWithShape="0">
                <a:srgbClr val="000000">
                  <a:alpha val="55000"/>
                </a:srgbClr>
              </a:outerShdw>
            </a:effectLst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36" name="CustomShape 8"/>
            <p:cNvSpPr/>
            <p:nvPr/>
          </p:nvSpPr>
          <p:spPr>
            <a:xfrm>
              <a:off x="3588840" y="3699360"/>
              <a:ext cx="321120" cy="3218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37" name="Group 9"/>
          <p:cNvGrpSpPr/>
          <p:nvPr/>
        </p:nvGrpSpPr>
        <p:grpSpPr>
          <a:xfrm>
            <a:off x="4259160" y="3973320"/>
            <a:ext cx="2164680" cy="1570680"/>
            <a:chOff x="4259160" y="3973320"/>
            <a:chExt cx="2164680" cy="1570680"/>
          </a:xfrm>
        </p:grpSpPr>
        <p:sp>
          <p:nvSpPr>
            <p:cNvPr id="138" name="CustomShape 10"/>
            <p:cNvSpPr/>
            <p:nvPr/>
          </p:nvSpPr>
          <p:spPr>
            <a:xfrm>
              <a:off x="4259160" y="3973320"/>
              <a:ext cx="2164680" cy="1570680"/>
            </a:xfrm>
            <a:prstGeom prst="roundRect">
              <a:avLst>
                <a:gd name="adj" fmla="val 10000"/>
              </a:avLst>
            </a:prstGeom>
            <a:ln>
              <a:noFill/>
            </a:ln>
            <a:effectLst>
              <a:outerShdw blurRad="38100" dist="25400" dir="5400000" rotWithShape="0">
                <a:srgbClr val="000000">
                  <a:alpha val="55000"/>
                </a:srgbClr>
              </a:outerShdw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39" name="CustomShape 11"/>
            <p:cNvSpPr/>
            <p:nvPr/>
          </p:nvSpPr>
          <p:spPr>
            <a:xfrm>
              <a:off x="4296960" y="4019400"/>
              <a:ext cx="2088720" cy="14785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/>
            <a:lstStyle/>
            <a:p>
              <a:pPr algn="ctr">
                <a:lnSpc>
                  <a:spcPct val="90000"/>
                </a:lnSpc>
                <a:spcAft>
                  <a:spcPts val="629"/>
                </a:spcAft>
              </a:pPr>
              <a:r>
                <a:rPr lang="pt-BR" sz="1800" b="0" strike="noStrike" spc="-1">
                  <a:solidFill>
                    <a:srgbClr val="FFFFFF"/>
                  </a:solidFill>
                  <a:latin typeface="Gill Sans MT"/>
                </a:rPr>
                <a:t>Morcegos são mortos pela síndrome do Nariz Branco que humanos espalham</a:t>
              </a:r>
              <a:endParaRPr lang="pt-BR" sz="1800" b="0" strike="noStrike" spc="-1">
                <a:latin typeface="Arial"/>
              </a:endParaRPr>
            </a:p>
          </p:txBody>
        </p:sp>
      </p:grpSp>
      <p:grpSp>
        <p:nvGrpSpPr>
          <p:cNvPr id="140" name="Group 12"/>
          <p:cNvGrpSpPr/>
          <p:nvPr/>
        </p:nvGrpSpPr>
        <p:grpSpPr>
          <a:xfrm>
            <a:off x="6635520" y="3630240"/>
            <a:ext cx="458640" cy="536760"/>
            <a:chOff x="6635520" y="3630240"/>
            <a:chExt cx="458640" cy="536760"/>
          </a:xfrm>
        </p:grpSpPr>
        <p:sp>
          <p:nvSpPr>
            <p:cNvPr id="141" name="CustomShape 13"/>
            <p:cNvSpPr/>
            <p:nvPr/>
          </p:nvSpPr>
          <p:spPr>
            <a:xfrm>
              <a:off x="6635520" y="3630240"/>
              <a:ext cx="458640" cy="536760"/>
            </a:xfrm>
            <a:prstGeom prst="rightArrow">
              <a:avLst>
                <a:gd name="adj1" fmla="val 60000"/>
                <a:gd name="adj2" fmla="val 50000"/>
              </a:avLst>
            </a:prstGeom>
            <a:ln>
              <a:noFill/>
            </a:ln>
            <a:effectLst>
              <a:outerShdw blurRad="38100" dist="25400" dir="5400000" rotWithShape="0">
                <a:srgbClr val="000000">
                  <a:alpha val="55000"/>
                </a:srgbClr>
              </a:outerShdw>
            </a:effectLst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42" name="CustomShape 14"/>
            <p:cNvSpPr/>
            <p:nvPr/>
          </p:nvSpPr>
          <p:spPr>
            <a:xfrm>
              <a:off x="6635520" y="3737520"/>
              <a:ext cx="321120" cy="3218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43" name="Group 15"/>
          <p:cNvGrpSpPr/>
          <p:nvPr/>
        </p:nvGrpSpPr>
        <p:grpSpPr>
          <a:xfrm>
            <a:off x="4221000" y="2458800"/>
            <a:ext cx="2164680" cy="1298880"/>
            <a:chOff x="4221000" y="2458800"/>
            <a:chExt cx="2164680" cy="1298880"/>
          </a:xfrm>
        </p:grpSpPr>
        <p:sp>
          <p:nvSpPr>
            <p:cNvPr id="144" name="CustomShape 16"/>
            <p:cNvSpPr/>
            <p:nvPr/>
          </p:nvSpPr>
          <p:spPr>
            <a:xfrm>
              <a:off x="4221000" y="2458800"/>
              <a:ext cx="2164680" cy="1298880"/>
            </a:xfrm>
            <a:prstGeom prst="roundRect">
              <a:avLst>
                <a:gd name="adj" fmla="val 10000"/>
              </a:avLst>
            </a:prstGeom>
            <a:ln>
              <a:noFill/>
            </a:ln>
            <a:effectLst>
              <a:outerShdw blurRad="38100" dist="25400" dir="5400000" rotWithShape="0">
                <a:srgbClr val="000000">
                  <a:alpha val="55000"/>
                </a:srgbClr>
              </a:outerShdw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45" name="CustomShape 17"/>
            <p:cNvSpPr/>
            <p:nvPr/>
          </p:nvSpPr>
          <p:spPr>
            <a:xfrm>
              <a:off x="4259160" y="2496960"/>
              <a:ext cx="2088720" cy="12225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/>
            <a:lstStyle/>
            <a:p>
              <a:pPr algn="ctr">
                <a:lnSpc>
                  <a:spcPct val="90000"/>
                </a:lnSpc>
                <a:spcAft>
                  <a:spcPts val="629"/>
                </a:spcAft>
              </a:pPr>
              <a:r>
                <a:rPr lang="pt-BR" sz="1800" b="0" strike="noStrike" spc="-1">
                  <a:solidFill>
                    <a:srgbClr val="FFFFFF"/>
                  </a:solidFill>
                  <a:latin typeface="Gill Sans MT"/>
                </a:rPr>
                <a:t>Morcegos são mortos pelos ventos de turbinas que humanos fazem</a:t>
              </a:r>
              <a:endParaRPr lang="pt-BR" sz="1800" b="0" strike="noStrike" spc="-1">
                <a:latin typeface="Arial"/>
              </a:endParaRPr>
            </a:p>
          </p:txBody>
        </p:sp>
      </p:grpSp>
      <p:grpSp>
        <p:nvGrpSpPr>
          <p:cNvPr id="146" name="Group 18"/>
          <p:cNvGrpSpPr/>
          <p:nvPr/>
        </p:nvGrpSpPr>
        <p:grpSpPr>
          <a:xfrm>
            <a:off x="2196000" y="3456000"/>
            <a:ext cx="1316160" cy="884520"/>
            <a:chOff x="2196000" y="3456000"/>
            <a:chExt cx="1316160" cy="884520"/>
          </a:xfrm>
        </p:grpSpPr>
        <p:sp>
          <p:nvSpPr>
            <p:cNvPr id="147" name="CustomShape 19"/>
            <p:cNvSpPr/>
            <p:nvPr/>
          </p:nvSpPr>
          <p:spPr>
            <a:xfrm>
              <a:off x="2196000" y="3456000"/>
              <a:ext cx="1316160" cy="884520"/>
            </a:xfrm>
            <a:prstGeom prst="roundRect">
              <a:avLst>
                <a:gd name="adj" fmla="val 10000"/>
              </a:avLst>
            </a:prstGeom>
            <a:ln>
              <a:noFill/>
            </a:ln>
            <a:effectLst>
              <a:outerShdw blurRad="38100" dist="25400" dir="5400000" rotWithShape="0">
                <a:srgbClr val="000000">
                  <a:alpha val="55000"/>
                </a:srgbClr>
              </a:outerShdw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48" name="CustomShape 20"/>
            <p:cNvSpPr/>
            <p:nvPr/>
          </p:nvSpPr>
          <p:spPr>
            <a:xfrm>
              <a:off x="2219400" y="3481920"/>
              <a:ext cx="1270080" cy="832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/>
            <a:lstStyle/>
            <a:p>
              <a:pPr algn="ctr">
                <a:lnSpc>
                  <a:spcPct val="90000"/>
                </a:lnSpc>
                <a:spcAft>
                  <a:spcPts val="629"/>
                </a:spcAft>
              </a:pPr>
              <a:r>
                <a:rPr lang="pt-BR" sz="1800" b="0" strike="noStrike" spc="-1">
                  <a:solidFill>
                    <a:srgbClr val="FFFFFF"/>
                  </a:solidFill>
                  <a:latin typeface="Gill Sans MT"/>
                </a:rPr>
                <a:t>Morcegos</a:t>
              </a:r>
              <a:endParaRPr lang="pt-BR" sz="1800" b="0" strike="noStrike" spc="-1">
                <a:latin typeface="Arial"/>
              </a:endParaRPr>
            </a:p>
          </p:txBody>
        </p:sp>
      </p:grpSp>
      <p:sp>
        <p:nvSpPr>
          <p:cNvPr id="149" name="CustomShape 21"/>
          <p:cNvSpPr/>
          <p:nvPr/>
        </p:nvSpPr>
        <p:spPr>
          <a:xfrm>
            <a:off x="408600" y="1645200"/>
            <a:ext cx="188928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800" b="1" u="sng" strike="noStrike" spc="-1">
                <a:solidFill>
                  <a:srgbClr val="FF0000"/>
                </a:solidFill>
                <a:uFillTx/>
                <a:latin typeface="Gill Sans MT"/>
              </a:rPr>
              <a:t>Selecione um Animal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50" name="CustomShape 22"/>
          <p:cNvSpPr/>
          <p:nvPr/>
        </p:nvSpPr>
        <p:spPr>
          <a:xfrm>
            <a:off x="3017160" y="1645200"/>
            <a:ext cx="32245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800" b="1" u="sng" strike="noStrike" spc="-1">
                <a:solidFill>
                  <a:srgbClr val="FF0000"/>
                </a:solidFill>
                <a:uFillTx/>
                <a:latin typeface="Gill Sans MT"/>
              </a:rPr>
              <a:t>Identificar a Interação Humana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51" name="CustomShape 23"/>
          <p:cNvSpPr/>
          <p:nvPr/>
        </p:nvSpPr>
        <p:spPr>
          <a:xfrm>
            <a:off x="6836760" y="1645200"/>
            <a:ext cx="184968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800" b="1" u="sng" strike="noStrike" spc="-1">
                <a:solidFill>
                  <a:srgbClr val="FF0000"/>
                </a:solidFill>
                <a:uFillTx/>
                <a:latin typeface="Gill Sans MT"/>
              </a:rPr>
              <a:t>Problema Selecionado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52" name="CustomShape 24"/>
          <p:cNvSpPr/>
          <p:nvPr/>
        </p:nvSpPr>
        <p:spPr>
          <a:xfrm>
            <a:off x="137160" y="5928840"/>
            <a:ext cx="827172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400" b="0" strike="noStrike" spc="-1">
                <a:solidFill>
                  <a:srgbClr val="000000"/>
                </a:solidFill>
                <a:latin typeface="Gill Sans MT"/>
              </a:rPr>
              <a:t>Sample based on team that participated in FIRST LEGO League Animal Allies</a:t>
            </a:r>
            <a:endParaRPr lang="pt-BR" sz="1400" b="0" strike="noStrike" spc="-1">
              <a:latin typeface="Arial"/>
            </a:endParaRPr>
          </a:p>
        </p:txBody>
      </p:sp>
      <p:grpSp>
        <p:nvGrpSpPr>
          <p:cNvPr id="153" name="Group 25"/>
          <p:cNvGrpSpPr/>
          <p:nvPr/>
        </p:nvGrpSpPr>
        <p:grpSpPr>
          <a:xfrm>
            <a:off x="322200" y="2372760"/>
            <a:ext cx="1261800" cy="884520"/>
            <a:chOff x="322200" y="2372760"/>
            <a:chExt cx="1261800" cy="884520"/>
          </a:xfrm>
        </p:grpSpPr>
        <p:sp>
          <p:nvSpPr>
            <p:cNvPr id="154" name="CustomShape 26"/>
            <p:cNvSpPr/>
            <p:nvPr/>
          </p:nvSpPr>
          <p:spPr>
            <a:xfrm>
              <a:off x="322200" y="2372760"/>
              <a:ext cx="1261800" cy="884520"/>
            </a:xfrm>
            <a:prstGeom prst="roundRect">
              <a:avLst>
                <a:gd name="adj" fmla="val 10000"/>
              </a:avLst>
            </a:prstGeom>
            <a:ln>
              <a:noFill/>
            </a:ln>
            <a:effectLst>
              <a:outerShdw blurRad="38100" dist="25400" dir="5400000" rotWithShape="0">
                <a:srgbClr val="000000">
                  <a:alpha val="55000"/>
                </a:srgbClr>
              </a:outerShdw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55" name="CustomShape 27"/>
            <p:cNvSpPr/>
            <p:nvPr/>
          </p:nvSpPr>
          <p:spPr>
            <a:xfrm>
              <a:off x="344520" y="2398680"/>
              <a:ext cx="1217520" cy="832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/>
            <a:lstStyle/>
            <a:p>
              <a:pPr algn="ctr">
                <a:lnSpc>
                  <a:spcPct val="90000"/>
                </a:lnSpc>
                <a:spcAft>
                  <a:spcPts val="629"/>
                </a:spcAft>
              </a:pPr>
              <a:r>
                <a:rPr lang="pt-BR" sz="1800" b="0" strike="noStrike" spc="-1">
                  <a:solidFill>
                    <a:srgbClr val="FFFFFF"/>
                  </a:solidFill>
                  <a:latin typeface="Gill Sans MT"/>
                </a:rPr>
                <a:t>Golfinhos</a:t>
              </a:r>
              <a:endParaRPr lang="pt-BR" sz="1800" b="0" strike="noStrike" spc="-1">
                <a:latin typeface="Arial"/>
              </a:endParaRPr>
            </a:p>
          </p:txBody>
        </p:sp>
      </p:grpSp>
      <p:grpSp>
        <p:nvGrpSpPr>
          <p:cNvPr id="156" name="Group 28"/>
          <p:cNvGrpSpPr/>
          <p:nvPr/>
        </p:nvGrpSpPr>
        <p:grpSpPr>
          <a:xfrm>
            <a:off x="342360" y="3423240"/>
            <a:ext cx="1143000" cy="884520"/>
            <a:chOff x="342360" y="3423240"/>
            <a:chExt cx="1143000" cy="884520"/>
          </a:xfrm>
        </p:grpSpPr>
        <p:sp>
          <p:nvSpPr>
            <p:cNvPr id="157" name="CustomShape 29"/>
            <p:cNvSpPr/>
            <p:nvPr/>
          </p:nvSpPr>
          <p:spPr>
            <a:xfrm>
              <a:off x="342360" y="3423240"/>
              <a:ext cx="1143000" cy="884520"/>
            </a:xfrm>
            <a:prstGeom prst="roundRect">
              <a:avLst>
                <a:gd name="adj" fmla="val 10000"/>
              </a:avLst>
            </a:prstGeom>
            <a:ln>
              <a:noFill/>
            </a:ln>
            <a:effectLst>
              <a:outerShdw blurRad="38100" dist="25400" dir="5400000" rotWithShape="0">
                <a:srgbClr val="000000">
                  <a:alpha val="55000"/>
                </a:srgbClr>
              </a:outerShdw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58" name="CustomShape 30"/>
            <p:cNvSpPr/>
            <p:nvPr/>
          </p:nvSpPr>
          <p:spPr>
            <a:xfrm>
              <a:off x="362520" y="3449160"/>
              <a:ext cx="1103040" cy="832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/>
            <a:lstStyle/>
            <a:p>
              <a:pPr algn="ctr">
                <a:lnSpc>
                  <a:spcPct val="90000"/>
                </a:lnSpc>
                <a:spcAft>
                  <a:spcPts val="629"/>
                </a:spcAft>
              </a:pPr>
              <a:r>
                <a:rPr lang="pt-BR" sz="1800" b="0" strike="noStrike" spc="-1">
                  <a:solidFill>
                    <a:srgbClr val="FFFFFF"/>
                  </a:solidFill>
                  <a:latin typeface="Gill Sans MT"/>
                </a:rPr>
                <a:t>K-9</a:t>
              </a:r>
              <a:endParaRPr lang="pt-BR" sz="1800" b="0" strike="noStrike" spc="-1">
                <a:latin typeface="Arial"/>
              </a:endParaRPr>
            </a:p>
          </p:txBody>
        </p:sp>
      </p:grpSp>
      <p:grpSp>
        <p:nvGrpSpPr>
          <p:cNvPr id="159" name="Group 31"/>
          <p:cNvGrpSpPr/>
          <p:nvPr/>
        </p:nvGrpSpPr>
        <p:grpSpPr>
          <a:xfrm>
            <a:off x="320400" y="4554000"/>
            <a:ext cx="1241640" cy="884520"/>
            <a:chOff x="320400" y="4554000"/>
            <a:chExt cx="1241640" cy="884520"/>
          </a:xfrm>
        </p:grpSpPr>
        <p:sp>
          <p:nvSpPr>
            <p:cNvPr id="160" name="CustomShape 32"/>
            <p:cNvSpPr/>
            <p:nvPr/>
          </p:nvSpPr>
          <p:spPr>
            <a:xfrm>
              <a:off x="320400" y="4554000"/>
              <a:ext cx="1241640" cy="884520"/>
            </a:xfrm>
            <a:prstGeom prst="roundRect">
              <a:avLst>
                <a:gd name="adj" fmla="val 10000"/>
              </a:avLst>
            </a:prstGeom>
            <a:ln>
              <a:noFill/>
            </a:ln>
            <a:effectLst>
              <a:outerShdw blurRad="38100" dist="25400" dir="5400000" rotWithShape="0">
                <a:srgbClr val="000000">
                  <a:alpha val="55000"/>
                </a:srgbClr>
              </a:outerShdw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61" name="CustomShape 33"/>
            <p:cNvSpPr/>
            <p:nvPr/>
          </p:nvSpPr>
          <p:spPr>
            <a:xfrm>
              <a:off x="342000" y="4579920"/>
              <a:ext cx="1198080" cy="832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/>
            <a:lstStyle/>
            <a:p>
              <a:pPr algn="ctr">
                <a:lnSpc>
                  <a:spcPct val="90000"/>
                </a:lnSpc>
                <a:spcAft>
                  <a:spcPts val="629"/>
                </a:spcAft>
              </a:pPr>
              <a:r>
                <a:rPr lang="pt-BR" sz="1800" b="0" strike="noStrike" spc="-1">
                  <a:solidFill>
                    <a:srgbClr val="FFFFFF"/>
                  </a:solidFill>
                  <a:latin typeface="Gill Sans MT"/>
                </a:rPr>
                <a:t>Morcegos</a:t>
              </a:r>
              <a:endParaRPr lang="pt-BR" sz="1800" b="0" strike="noStrike" spc="-1">
                <a:latin typeface="Arial"/>
              </a:endParaRPr>
            </a:p>
          </p:txBody>
        </p:sp>
      </p:grpSp>
      <p:grpSp>
        <p:nvGrpSpPr>
          <p:cNvPr id="162" name="Group 34"/>
          <p:cNvGrpSpPr/>
          <p:nvPr/>
        </p:nvGrpSpPr>
        <p:grpSpPr>
          <a:xfrm>
            <a:off x="1666080" y="3610440"/>
            <a:ext cx="458640" cy="536760"/>
            <a:chOff x="1666080" y="3610440"/>
            <a:chExt cx="458640" cy="536760"/>
          </a:xfrm>
        </p:grpSpPr>
        <p:sp>
          <p:nvSpPr>
            <p:cNvPr id="163" name="CustomShape 35"/>
            <p:cNvSpPr/>
            <p:nvPr/>
          </p:nvSpPr>
          <p:spPr>
            <a:xfrm>
              <a:off x="1666080" y="3610440"/>
              <a:ext cx="458640" cy="536760"/>
            </a:xfrm>
            <a:prstGeom prst="rightArrow">
              <a:avLst>
                <a:gd name="adj1" fmla="val 60000"/>
                <a:gd name="adj2" fmla="val 50000"/>
              </a:avLst>
            </a:prstGeom>
            <a:ln>
              <a:noFill/>
            </a:ln>
            <a:effectLst>
              <a:outerShdw blurRad="38100" dist="25400" dir="5400000" rotWithShape="0">
                <a:srgbClr val="000000">
                  <a:alpha val="55000"/>
                </a:srgbClr>
              </a:outerShdw>
            </a:effectLst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64" name="CustomShape 36"/>
            <p:cNvSpPr/>
            <p:nvPr/>
          </p:nvSpPr>
          <p:spPr>
            <a:xfrm>
              <a:off x="1666080" y="3717720"/>
              <a:ext cx="321120" cy="3218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65" name="TextShape 37"/>
          <p:cNvSpPr txBox="1"/>
          <p:nvPr/>
        </p:nvSpPr>
        <p:spPr>
          <a:xfrm>
            <a:off x="581040" y="6388920"/>
            <a:ext cx="56829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© 2018, FLL Tutorials (Última edição 30/08/2018)</a:t>
            </a:r>
            <a:endParaRPr lang="pt-BR" sz="18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Tópicos na Animal Allies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241560" y="1845720"/>
            <a:ext cx="4638960" cy="4023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630000" lvl="1" indent="-30564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Chimney Swifts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perdendo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suas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casas</a:t>
            </a:r>
          </a:p>
          <a:p>
            <a:pPr marL="630000" lvl="1" indent="-30564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Treinando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cachorros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de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terapia</a:t>
            </a:r>
            <a:endParaRPr lang="en-US" sz="1200" b="0" strike="noStrike" spc="-1" dirty="0">
              <a:solidFill>
                <a:srgbClr val="3D3D3D"/>
              </a:solidFill>
              <a:latin typeface="Gill Sans MT"/>
            </a:endParaRPr>
          </a:p>
          <a:p>
            <a:pPr marL="630000" lvl="1" indent="-30564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Cachorros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K-9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ajudando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a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polícia</a:t>
            </a:r>
            <a:endParaRPr lang="en-US" sz="1200" b="0" strike="noStrike" spc="-1" dirty="0">
              <a:solidFill>
                <a:srgbClr val="3D3D3D"/>
              </a:solidFill>
              <a:latin typeface="Gill Sans MT"/>
            </a:endParaRPr>
          </a:p>
          <a:p>
            <a:pPr marL="630000" lvl="1" indent="-30564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Monitorar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colméias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de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abelhas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para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mantê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-las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saudáveis</a:t>
            </a:r>
            <a:endParaRPr lang="en-US" sz="1200" b="0" strike="noStrike" spc="-1" dirty="0">
              <a:solidFill>
                <a:srgbClr val="3D3D3D"/>
              </a:solidFill>
              <a:latin typeface="Gill Sans MT"/>
            </a:endParaRPr>
          </a:p>
          <a:p>
            <a:pPr marL="630000" lvl="1" indent="-30564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Ursos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indo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em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latas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de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lixo</a:t>
            </a:r>
            <a:endParaRPr lang="en-US" sz="1200" b="0" strike="noStrike" spc="-1" dirty="0">
              <a:solidFill>
                <a:srgbClr val="3D3D3D"/>
              </a:solidFill>
              <a:latin typeface="Gill Sans MT"/>
            </a:endParaRPr>
          </a:p>
          <a:p>
            <a:pPr marL="630000" lvl="1" indent="-30564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Achar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cachorros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perdidos</a:t>
            </a:r>
            <a:endParaRPr lang="en-US" sz="1200" b="0" strike="noStrike" spc="-1" dirty="0">
              <a:solidFill>
                <a:srgbClr val="3D3D3D"/>
              </a:solidFill>
              <a:latin typeface="Gill Sans MT"/>
            </a:endParaRPr>
          </a:p>
          <a:p>
            <a:pPr marL="630000" lvl="1" indent="-30564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Prevenir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lima de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carrapatos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de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veados</a:t>
            </a:r>
            <a:endParaRPr lang="en-US" sz="1200" b="0" strike="noStrike" spc="-1" dirty="0">
              <a:solidFill>
                <a:srgbClr val="3D3D3D"/>
              </a:solidFill>
              <a:latin typeface="Gill Sans MT"/>
            </a:endParaRPr>
          </a:p>
          <a:p>
            <a:pPr marL="630000" lvl="1" indent="-30564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Ajudar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tartarugas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filhotes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para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achar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seu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caminho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para o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oceano</a:t>
            </a:r>
            <a:endParaRPr lang="en-US" sz="1200" b="0" strike="noStrike" spc="-1" dirty="0">
              <a:solidFill>
                <a:srgbClr val="3D3D3D"/>
              </a:solidFill>
              <a:latin typeface="Gill Sans MT"/>
            </a:endParaRPr>
          </a:p>
          <a:p>
            <a:pPr marL="630000" lvl="1" indent="-30564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Marcação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de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vacas</a:t>
            </a:r>
            <a:endParaRPr lang="en-US" sz="1200" b="0" strike="noStrike" spc="-1" dirty="0">
              <a:solidFill>
                <a:srgbClr val="3D3D3D"/>
              </a:solidFill>
              <a:latin typeface="Gill Sans MT"/>
            </a:endParaRPr>
          </a:p>
          <a:p>
            <a:pPr marL="630000" lvl="1" indent="-30564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Animais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bebendo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água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poluídas</a:t>
            </a:r>
            <a:endParaRPr lang="en-US" sz="1200" b="0" strike="noStrike" spc="-1" dirty="0">
              <a:solidFill>
                <a:srgbClr val="3D3D3D"/>
              </a:solidFill>
              <a:latin typeface="Gill Sans MT"/>
            </a:endParaRPr>
          </a:p>
          <a:p>
            <a:pPr marL="630000" lvl="1" indent="-305640">
              <a:lnSpc>
                <a:spcPct val="100000"/>
              </a:lnSpc>
              <a:spcBef>
                <a:spcPts val="64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Manter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cavalos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hidratados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(</a:t>
            </a:r>
            <a:r>
              <a:rPr lang="en-US" sz="1200" b="0" strike="noStrike" spc="-1" dirty="0" err="1">
                <a:solidFill>
                  <a:srgbClr val="3D3D3D"/>
                </a:solidFill>
                <a:latin typeface="Gill Sans MT"/>
              </a:rPr>
              <a:t>Vencedor</a:t>
            </a:r>
            <a:r>
              <a:rPr lang="en-US" sz="1200" b="0" strike="noStrike" spc="-1" dirty="0">
                <a:solidFill>
                  <a:srgbClr val="3D3D3D"/>
                </a:solidFill>
                <a:latin typeface="Gill Sans MT"/>
              </a:rPr>
              <a:t> da Global Innovation award 2017)</a:t>
            </a:r>
          </a:p>
          <a:p>
            <a:endParaRPr lang="en-US" sz="1200" b="0" strike="noStrike" spc="-1" dirty="0">
              <a:solidFill>
                <a:srgbClr val="3D3D3D"/>
              </a:solidFill>
              <a:latin typeface="Gill Sans MT"/>
            </a:endParaRPr>
          </a:p>
          <a:p>
            <a:endParaRPr lang="en-US" sz="1200" b="0" strike="noStrike" spc="-1" dirty="0">
              <a:solidFill>
                <a:srgbClr val="3D3D3D"/>
              </a:solidFill>
              <a:latin typeface="Gill Sans MT"/>
            </a:endParaRPr>
          </a:p>
          <a:p>
            <a:endParaRPr lang="en-US" sz="1200" b="0" strike="noStrike" spc="-1" dirty="0">
              <a:solidFill>
                <a:srgbClr val="3D3D3D"/>
              </a:solidFill>
              <a:latin typeface="Gill Sans MT"/>
            </a:endParaRPr>
          </a:p>
          <a:p>
            <a:endParaRPr lang="en-US" sz="1200" b="0" strike="noStrike" spc="-1" dirty="0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68" name="TextShape 3"/>
          <p:cNvSpPr txBox="1"/>
          <p:nvPr/>
        </p:nvSpPr>
        <p:spPr>
          <a:xfrm>
            <a:off x="7800480" y="6392160"/>
            <a:ext cx="7700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F1D07182-3391-4623-920D-EBA2C42D4AAC}" type="slidenum">
              <a:rPr lang="pt-BR" sz="1800" b="0" strike="noStrike" spc="-1">
                <a:solidFill>
                  <a:srgbClr val="537ED0"/>
                </a:solidFill>
                <a:latin typeface="Gill Sans MT"/>
              </a:rPr>
              <a:t>8</a:t>
            </a:fld>
            <a:endParaRPr lang="pt-BR" sz="1800" b="0" strike="noStrike" spc="-1">
              <a:latin typeface="Times New Roman"/>
            </a:endParaRPr>
          </a:p>
        </p:txBody>
      </p:sp>
      <p:pic>
        <p:nvPicPr>
          <p:cNvPr id="169" name="Picture 6"/>
          <p:cNvPicPr/>
          <p:nvPr/>
        </p:nvPicPr>
        <p:blipFill>
          <a:blip r:embed="rId2"/>
          <a:stretch/>
        </p:blipFill>
        <p:spPr>
          <a:xfrm>
            <a:off x="4880880" y="1950840"/>
            <a:ext cx="3974760" cy="3288960"/>
          </a:xfrm>
          <a:prstGeom prst="rect">
            <a:avLst/>
          </a:prstGeom>
          <a:ln>
            <a:noFill/>
          </a:ln>
        </p:spPr>
      </p:pic>
      <p:sp>
        <p:nvSpPr>
          <p:cNvPr id="170" name="CustomShape 4"/>
          <p:cNvSpPr/>
          <p:nvPr/>
        </p:nvSpPr>
        <p:spPr>
          <a:xfrm>
            <a:off x="137160" y="5928840"/>
            <a:ext cx="827172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400" b="0" strike="noStrike" spc="-1">
                <a:solidFill>
                  <a:srgbClr val="000000"/>
                </a:solidFill>
                <a:latin typeface="Gill Sans MT"/>
              </a:rPr>
              <a:t>Tópicos de equipe que participaram da FIRST LEGO League Animal Allies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171" name="TextShape 5"/>
          <p:cNvSpPr txBox="1"/>
          <p:nvPr/>
        </p:nvSpPr>
        <p:spPr>
          <a:xfrm>
            <a:off x="581040" y="6388920"/>
            <a:ext cx="56829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© 2018, FLL Tutorials (Última edição 30/08/2018)</a:t>
            </a:r>
            <a:endParaRPr lang="pt-BR" sz="18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581040" y="687600"/>
            <a:ext cx="7989480" cy="5965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Créditos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448200" y="1505520"/>
            <a:ext cx="8238240" cy="4352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06000" indent="-30564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2800" b="0" strike="noStrike" spc="-1">
                <a:solidFill>
                  <a:srgbClr val="3D3D3D"/>
                </a:solidFill>
                <a:latin typeface="Gill Sans MT"/>
              </a:rPr>
              <a:t>Essa lição foi escrita por Sanjay e Arvind Seshan</a:t>
            </a:r>
          </a:p>
          <a:p>
            <a:pPr marL="306000" indent="-30564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2800" b="0" strike="noStrike" spc="-1">
                <a:solidFill>
                  <a:srgbClr val="3D3D3D"/>
                </a:solidFill>
                <a:latin typeface="Gill Sans MT"/>
              </a:rPr>
              <a:t>Mais lições disponíveis em </a:t>
            </a:r>
            <a:r>
              <a:rPr lang="en-US" sz="2800" b="0" u="sng" strike="noStrike" spc="-1">
                <a:solidFill>
                  <a:srgbClr val="828282"/>
                </a:solidFill>
                <a:uFillTx/>
                <a:latin typeface="Gill Sans MT"/>
                <a:hlinkClick r:id="rId2"/>
              </a:rPr>
              <a:t>www.ev3lessons.com</a:t>
            </a:r>
            <a:r>
              <a:rPr lang="en-US" sz="2800" b="0" strike="noStrike" spc="-1">
                <a:solidFill>
                  <a:srgbClr val="3D3D3D"/>
                </a:solidFill>
                <a:latin typeface="Gill Sans MT"/>
              </a:rPr>
              <a:t> e </a:t>
            </a:r>
            <a:r>
              <a:rPr lang="en-US" sz="2800" b="0" u="sng" strike="noStrike" spc="-1">
                <a:solidFill>
                  <a:srgbClr val="828282"/>
                </a:solidFill>
                <a:uFillTx/>
                <a:latin typeface="Gill Sans MT"/>
                <a:hlinkClick r:id="rId3"/>
              </a:rPr>
              <a:t>www.flltutorials.com</a:t>
            </a:r>
            <a:endParaRPr lang="en-US" sz="2800" b="0" strike="noStrike" spc="-1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  <a:buClr>
                <a:srgbClr val="4590B8"/>
              </a:buClr>
              <a:buSzPct val="92000"/>
              <a:buFont typeface="Wingdings 2" charset="2"/>
              <a:buChar char=""/>
            </a:pPr>
            <a:r>
              <a:rPr lang="en-US" sz="2800" b="0" strike="noStrike" spc="-1">
                <a:solidFill>
                  <a:srgbClr val="000000"/>
                </a:solidFill>
                <a:latin typeface="Gill Sans MT"/>
              </a:rPr>
              <a:t>Traduzido por Equipe Sunrise, de Santa Catarina, Brasil</a:t>
            </a:r>
            <a:endParaRPr lang="en-US" sz="2800" b="0" strike="noStrike" spc="-1">
              <a:solidFill>
                <a:srgbClr val="3D3D3D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</a:pPr>
            <a:endParaRPr lang="en-US" sz="2800" b="0" strike="noStrike" spc="-1">
              <a:solidFill>
                <a:srgbClr val="3D3D3D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spcAft>
                <a:spcPts val="601"/>
              </a:spcAft>
            </a:pPr>
            <a:endParaRPr lang="en-US" sz="2800" b="0" strike="noStrike" spc="-1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74" name="TextShape 3"/>
          <p:cNvSpPr txBox="1"/>
          <p:nvPr/>
        </p:nvSpPr>
        <p:spPr>
          <a:xfrm>
            <a:off x="7800480" y="6392160"/>
            <a:ext cx="7700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2D0FFF49-F77C-4E8B-93EE-23A9D9522AAA}" type="slidenum">
              <a:rPr lang="pt-BR" sz="1800" b="0" strike="noStrike" spc="-1">
                <a:solidFill>
                  <a:srgbClr val="537ED0"/>
                </a:solidFill>
                <a:latin typeface="Gill Sans MT"/>
              </a:rPr>
              <a:t>9</a:t>
            </a:fld>
            <a:endParaRPr lang="pt-BR" sz="1800" b="0" strike="noStrike" spc="-1">
              <a:latin typeface="Times New Roman"/>
            </a:endParaRPr>
          </a:p>
        </p:txBody>
      </p:sp>
      <p:pic>
        <p:nvPicPr>
          <p:cNvPr id="175" name="Picture 5"/>
          <p:cNvPicPr/>
          <p:nvPr/>
        </p:nvPicPr>
        <p:blipFill>
          <a:blip r:embed="rId4"/>
          <a:srcRect l="9379" t="11605" r="9182" b="11466"/>
          <a:stretch/>
        </p:blipFill>
        <p:spPr>
          <a:xfrm>
            <a:off x="901080" y="4316400"/>
            <a:ext cx="7450920" cy="1803600"/>
          </a:xfrm>
          <a:prstGeom prst="rect">
            <a:avLst/>
          </a:prstGeom>
          <a:ln>
            <a:noFill/>
          </a:ln>
        </p:spPr>
      </p:pic>
      <p:sp>
        <p:nvSpPr>
          <p:cNvPr id="176" name="TextShape 4"/>
          <p:cNvSpPr txBox="1"/>
          <p:nvPr/>
        </p:nvSpPr>
        <p:spPr>
          <a:xfrm>
            <a:off x="581040" y="6388920"/>
            <a:ext cx="56829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537ED0"/>
                </a:solidFill>
                <a:latin typeface="Gill Sans MT"/>
              </a:rPr>
              <a:t>© 2018, FLL Tutorials (Última edição 30/08/2018)</a:t>
            </a:r>
            <a:endParaRPr lang="pt-BR" sz="18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FLLTutorialsTemplate</Template>
  <TotalTime>1201</TotalTime>
  <Words>554</Words>
  <Application>Microsoft Macintosh PowerPoint</Application>
  <PresentationFormat>On-screen Show (4:3)</PresentationFormat>
  <Paragraphs>81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DejaVu Sans</vt:lpstr>
      <vt:lpstr>Gill Sans MT</vt:lpstr>
      <vt:lpstr>Symbol</vt:lpstr>
      <vt:lpstr>Times New Roman</vt:lpstr>
      <vt:lpstr>Wingdings</vt:lpstr>
      <vt:lpstr>Wingdings 2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Sanjay Seshan</dc:creator>
  <dc:description/>
  <cp:lastModifiedBy>Sanjay Seshan</cp:lastModifiedBy>
  <cp:revision>26</cp:revision>
  <dcterms:created xsi:type="dcterms:W3CDTF">2017-08-13T17:46:18Z</dcterms:created>
  <dcterms:modified xsi:type="dcterms:W3CDTF">2018-10-01T13:01:57Z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