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9"/>
  </p:notesMasterIdLst>
  <p:handoutMasterIdLst>
    <p:handoutMasterId r:id="rId20"/>
  </p:handoutMasterIdLst>
  <p:sldIdLst>
    <p:sldId id="289" r:id="rId8"/>
    <p:sldId id="290" r:id="rId9"/>
    <p:sldId id="291" r:id="rId10"/>
    <p:sldId id="292" r:id="rId11"/>
    <p:sldId id="293" r:id="rId12"/>
    <p:sldId id="294" r:id="rId13"/>
    <p:sldId id="297" r:id="rId14"/>
    <p:sldId id="300" r:id="rId15"/>
    <p:sldId id="299" r:id="rId16"/>
    <p:sldId id="29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6" autoAdjust="0"/>
    <p:restoredTop sz="94160"/>
  </p:normalViewPr>
  <p:slideViewPr>
    <p:cSldViewPr snapToGrid="0" snapToObjects="1">
      <p:cViewPr varScale="1">
        <p:scale>
          <a:sx n="100" d="100"/>
          <a:sy n="100" d="100"/>
        </p:scale>
        <p:origin x="102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F6A4-8524-4E81-8972-76106539FA3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D3D5-0F70-4F1B-8701-5DB14688391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8DF2-9FC4-40D6-BE32-E9489AD8096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0E81-16A6-46CB-A8EB-1A9456DEC5C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27D1-B895-4AFF-8FEA-EE267A2F9BC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286-B920-4115-B877-2974AB0586F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A9B-447C-4A3A-923B-4A2A656885A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F84F-80B7-4547-AB3F-474D04E9605D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97C-B569-4DEC-B27F-BD7F98A32101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41CC-9C7A-4F6C-B741-F65327180A16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163C-94BB-495B-BDD9-483587933B9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6929-A1DD-4CB2-87D5-3F52D2D9B48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2479-3B97-48BF-9829-5846D10C360A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849B-15F2-4F40-AE9A-10B0A18A0CE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16C3-9C81-4AF6-898E-F5F14AC3461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5CD7-AE9A-4DB4-BB03-C35DE9EA596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4199-3B74-44F7-A81E-AA657680283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3E49-EC36-4BBC-B7B4-725D4531EF9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895-5F5D-4279-8B6A-A8965EA2B01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E000-2BFC-4B43-9E3E-62F2BDA29DB3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BC8A-B237-421C-8B9D-C495763A0FE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1F8-E51E-4C5A-9101-65DE3E39341C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92BE-2197-4ADA-9040-B971F8C8DC11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0B18-9577-4AC2-B0BD-FC77585FB33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3789-23B6-448D-88D5-6A0091A3B9C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6016-28A4-4B4A-94D6-2BF928A80BD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8C0A-B2C6-4940-943D-A67AF3C51A7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6559-1D90-4C4B-BC1A-70EFD06B4AB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49D-1E4F-4B1B-A515-5CC50C70F85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34BD-90EF-4DB1-B8FD-707994DC3720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6779-4F11-41CE-8D84-767FFCBF09AE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1FCE-C929-4BB9-879F-9338D8C50E2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00DF-7722-40B2-B42D-AD63AD82164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923-C65F-4CA7-B573-42EBDBDF11F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073D-6179-4223-86EE-945A524EF360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525F-787C-4556-AF50-96F2BD6CF81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6CF6-4E8C-41F3-80D8-605A0146D12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D6A1-8DC5-444B-8E28-4F40286E434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227-7EAB-4996-919C-EE76CD731BD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10CE-EF9B-4ECF-9214-719943E1CC4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27CC-8303-4AEF-9936-133AD0CE7E6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AD2A-0EE3-47A2-97AC-17217C3CC803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55B5-CA28-4B55-929C-A9A6FE670BF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D9B5-B36D-4580-904C-CCFE15257AF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7081-37AC-4106-B1B9-7E671E7CE53D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7867-F7DC-4DCE-A393-FA0745C72969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916D-E078-4AF0-A541-706203D22E44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120-D03D-4D8A-9F56-BE4125B94FD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6358-4D82-4CB9-BAB1-C86F38CB04A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B1A-A7B7-4A65-9A79-B633A912B4B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EADD-8CCA-4E06-AE83-8FC9CAE5D46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0EB0-382B-4511-B04C-0485648D321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EDC1-9E1F-4C60-A3D2-E4D6F2B1486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22C-7420-497C-A577-B19A66A4A85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EC71-77ED-4585-9B73-316B4B0DB8E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FC5-F4D9-4EBF-B193-F8542831CE37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654C-71EA-4228-A969-2336B311E657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4B8-9892-44F9-8D34-973892F170BC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A91B-2B5F-419A-B699-4ACA92B6D54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693-18F6-42F2-996D-CA21E4FDC68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EF65-994F-46A4-B29E-172736730B7C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6DEE-99A0-4467-80BF-40202FC846D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243-B670-45EE-AC06-165FDE4BC6F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52239F-5E15-42AF-80DE-E24126629C1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39BB6C-5FB4-4E89-88BD-5184352EED4D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14BE-37CA-4567-9528-2C81702B27D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6E66677-305F-474A-96C1-40206A6315F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899E290-6000-40DE-8D2E-8A6C7BCA6D6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03CEB20-DA2F-46FB-B914-A799C2D5E5AF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053F30D-30C7-44F2-B55F-ACA3EAA8076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08B297-A402-4D6D-993A-8B0F646B3BD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1B0472C-9B72-442D-BB0E-3270650E9BA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F4F4D93-5D8A-4ED0-B1D8-E2C72CE6A55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E6D091-2FEE-4389-B842-CCE1A40B3F4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A415-C16D-4350-B8BD-BB77BB0ED82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33D0-F4F3-44D8-9CBA-E22F59194017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75BE728-DE2C-4A92-AE1A-340808CBCBD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A8DFA03-329D-42D2-B305-CA5FAEABF56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35E1-AD7E-4913-8791-E28D37AB24B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70E66B5-E5E2-4C22-9E2C-E5CC1581624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4F5D5A9-F910-4243-BE2B-78E76CE1DC8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0C0F3-FB09-434B-BEE3-6ECF6243B5C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CD2E03-C62B-4C97-A421-04C70F7287AB}" type="datetime1">
              <a:rPr lang="en-US" smtClean="0"/>
              <a:t>6/11/18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ocad.org/trac" TargetMode="Externa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0bunR-iBHU?list=PLH3wHnw9b170XP7HkZ6wc-FNl_7kxZOy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s://youtu.be/p-UBj76eEGA" TargetMode="External"/><Relationship Id="rId5" Type="http://schemas.openxmlformats.org/officeDocument/2006/relationships/hyperlink" Target="https://youtu.be/X4c7Q0W4cDI" TargetMode="External"/><Relationship Id="rId4" Type="http://schemas.openxmlformats.org/officeDocument/2006/relationships/hyperlink" Target="https://youtu.be/-IaTwfQXmY0?list=PLH3wHnw9b170XP7HkZ6wc-FNl_7kxZOy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Lego cad software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LEGO Cad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LDCad</a:t>
            </a:r>
            <a:r>
              <a:rPr lang="en-US" sz="2400" dirty="0"/>
              <a:t>: http://</a:t>
            </a:r>
            <a:r>
              <a:rPr lang="en-US" sz="2400" dirty="0" err="1"/>
              <a:t>www.melkert.net</a:t>
            </a:r>
            <a:r>
              <a:rPr lang="en-US" sz="2400" dirty="0"/>
              <a:t>/</a:t>
            </a:r>
            <a:r>
              <a:rPr lang="en-US" sz="2400" dirty="0" err="1"/>
              <a:t>LDCad</a:t>
            </a:r>
            <a:r>
              <a:rPr lang="en-US" sz="2400" dirty="0"/>
              <a:t> </a:t>
            </a:r>
          </a:p>
          <a:p>
            <a:r>
              <a:rPr lang="en-US" sz="2400" dirty="0"/>
              <a:t>MLCAD: http://</a:t>
            </a:r>
            <a:r>
              <a:rPr lang="en-US" sz="2400" dirty="0" err="1"/>
              <a:t>mlcad.lm-software.com</a:t>
            </a:r>
            <a:r>
              <a:rPr lang="en-US" sz="2400" dirty="0"/>
              <a:t>/ </a:t>
            </a:r>
          </a:p>
          <a:p>
            <a:r>
              <a:rPr lang="en-US" sz="2400" dirty="0" err="1"/>
              <a:t>LeoCAD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http://www.leocad.org/trac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these above use the LDRAW building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92864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LEGO CAD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539343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An easy way to share your designs with team members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help you document your designs for your Robot Game judging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help you create a duplicate of your robot or make repairs if your robot is damaged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be used to upload you design into some virtual robotics environments that are available for third-party providers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  <a:endParaRPr lang="en-US" dirty="0"/>
          </a:p>
        </p:txBody>
      </p:sp>
      <p:pic>
        <p:nvPicPr>
          <p:cNvPr id="6" name="Picture 5" descr="A picture containing toy, LEGO, cake, indoor&#10;&#10;Description generated with very high confidence">
            <a:extLst>
              <a:ext uri="{FF2B5EF4-FFF2-40B4-BE49-F238E27FC236}">
                <a16:creationId xmlns:a16="http://schemas.microsoft.com/office/drawing/2014/main" id="{5D71668C-336A-4F7E-9372-CEB64BBFF5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9675" r="25655" b="6344"/>
          <a:stretch/>
        </p:blipFill>
        <p:spPr>
          <a:xfrm>
            <a:off x="5141811" y="1926770"/>
            <a:ext cx="3730046" cy="38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digital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3323554" cy="449738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There are many tools available for creating LEGO designs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LEGO Digital Designer (LDD) is frequently used by teams and is free to download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1600" dirty="0"/>
              <a:t>Link: http://ldd.lego.com/en-us/download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You can download and view .</a:t>
            </a:r>
            <a:r>
              <a:rPr lang="en-US" sz="2000" dirty="0" err="1"/>
              <a:t>lxf</a:t>
            </a:r>
            <a:r>
              <a:rPr lang="en-US" sz="2000" dirty="0"/>
              <a:t> files shared on FLLTutorials.com and EV3Lessons.com and open them using this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06C6C8-8745-4B06-9691-CC4DFF5411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38" y="1708490"/>
            <a:ext cx="4587562" cy="43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9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HTML Building guide from .</a:t>
            </a:r>
            <a:r>
              <a:rPr lang="en-US" dirty="0" err="1"/>
              <a:t>lxf</a:t>
            </a:r>
            <a:r>
              <a:rPr lang="en-US" dirty="0"/>
              <a:t> files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62873" y="1919304"/>
            <a:ext cx="2542327" cy="272889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Select Building Guide Mode Icon on the far right</a:t>
            </a:r>
          </a:p>
          <a:p>
            <a:endParaRPr lang="en-US" dirty="0"/>
          </a:p>
          <a:p>
            <a:r>
              <a:rPr lang="en-US" dirty="0"/>
              <a:t>Select the HTML Icon Guide on the far left</a:t>
            </a:r>
          </a:p>
          <a:p>
            <a:endParaRPr lang="en-US" dirty="0"/>
          </a:p>
          <a:p>
            <a:r>
              <a:rPr lang="en-US" dirty="0"/>
              <a:t>Follow the rest of the onscreen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5" y="3013114"/>
            <a:ext cx="618885" cy="629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9" y="1911225"/>
            <a:ext cx="571500" cy="57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4689300"/>
            <a:ext cx="329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Note: Building Instructions created by LEGO Digital Designer often don’t make sense and cannot be customized</a:t>
            </a:r>
          </a:p>
        </p:txBody>
      </p:sp>
      <p:pic>
        <p:nvPicPr>
          <p:cNvPr id="5" name="Picture 4" descr="A picture containing toy, LEGO&#10;&#10;Description generated with very high confidence">
            <a:extLst>
              <a:ext uri="{FF2B5EF4-FFF2-40B4-BE49-F238E27FC236}">
                <a16:creationId xmlns:a16="http://schemas.microsoft.com/office/drawing/2014/main" id="{2F859C0E-2A22-4A36-94DF-7032387DF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85" y="1911225"/>
            <a:ext cx="4778771" cy="31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Parts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025"/>
            <a:ext cx="8229600" cy="458013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/>
              <a:t>The last page of the build instructions (HTML Building Guide mode) has a parts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7217" y="2847975"/>
            <a:ext cx="2415039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600" b="0" dirty="0"/>
              <a:t>Alternatively, you can select Export BOM  (Bill of Materials) from the menu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4" r="3047" b="6098"/>
          <a:stretch/>
        </p:blipFill>
        <p:spPr>
          <a:xfrm>
            <a:off x="6671825" y="4135830"/>
            <a:ext cx="1105823" cy="1418849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DB4A58-0B82-4F84-BD01-0AD0735FB2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2" y="2198380"/>
            <a:ext cx="5588677" cy="35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LDD to create </a:t>
            </a:r>
            <a:r>
              <a:rPr lang="en-US" dirty="0" err="1"/>
              <a:t>mindstorms</a:t>
            </a:r>
            <a:r>
              <a:rPr lang="en-US" dirty="0"/>
              <a:t>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981204"/>
            <a:ext cx="3713545" cy="1104896"/>
          </a:xfrm>
        </p:spPr>
        <p:txBody>
          <a:bodyPr>
            <a:normAutofit/>
          </a:bodyPr>
          <a:lstStyle/>
          <a:p>
            <a:r>
              <a:rPr lang="en-US" sz="2000" dirty="0"/>
              <a:t>Step 1: File —&gt; View —&gt; New Themes Select MINDSTORMS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4" y="3309193"/>
            <a:ext cx="3492500" cy="1717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25" y="3309193"/>
            <a:ext cx="3746444" cy="31260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08119" y="1981204"/>
            <a:ext cx="4604657" cy="345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Step 2: Bottom Left corner: Select “Filter Bricks by Boxes” and then select which MINDSTORMS kit you want to use.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2808514" y="4212773"/>
            <a:ext cx="1373662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75879" y="6076635"/>
            <a:ext cx="500379" cy="52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3529" y="1551724"/>
            <a:ext cx="80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#1: Filtering will help you find MINDSTORMS-related parts quickly</a:t>
            </a:r>
          </a:p>
        </p:txBody>
      </p:sp>
    </p:spTree>
    <p:extLst>
      <p:ext uri="{BB962C8B-B14F-4D97-AF65-F5344CB8AC3E}">
        <p14:creationId xmlns:p14="http://schemas.microsoft.com/office/powerpoint/2010/main" val="16215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LDD to create </a:t>
            </a:r>
            <a:r>
              <a:rPr lang="en-US" dirty="0" err="1"/>
              <a:t>mindstorms</a:t>
            </a:r>
            <a:r>
              <a:rPr lang="en-US" dirty="0"/>
              <a:t> DESIGNS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186" y="1453245"/>
            <a:ext cx="800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#2: Read the Support Manual which can be downloaded at http://</a:t>
            </a:r>
            <a:r>
              <a:rPr lang="en-US" dirty="0" err="1"/>
              <a:t>ldd.lego.com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-us/support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8" y="2295571"/>
            <a:ext cx="6223000" cy="37810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6055678" y="2321631"/>
            <a:ext cx="1562100" cy="1006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Virtual Robotics Toolkit Introduction to LDD Videos:</a:t>
            </a:r>
          </a:p>
          <a:p>
            <a:pPr lvl="1"/>
            <a:r>
              <a:rPr lang="en-US" sz="1600" dirty="0">
                <a:hlinkClick r:id="rId3"/>
              </a:rPr>
              <a:t>https://youtu.be/F0bunR-iBHU?list=PLH3wHnw9b170XP7HkZ6wc-FNl_7kxZOyo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https://youtu.be/-IaTwfQXmY0?list=PLH3wHnw9b170XP7HkZ6wc-FNl_7kxZOyo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Isaac Lloyd Tips &amp; Tricks Videos: </a:t>
            </a:r>
          </a:p>
          <a:p>
            <a:pPr lvl="1"/>
            <a:r>
              <a:rPr lang="en-US" sz="1600" dirty="0">
                <a:hlinkClick r:id="rId5"/>
              </a:rPr>
              <a:t>https://youtu.be/X4c7Q0W4cDI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https://youtu.be/p-UBj76eEGA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98192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LDD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75"/>
            <a:ext cx="8245474" cy="4611688"/>
          </a:xfrm>
        </p:spPr>
        <p:txBody>
          <a:bodyPr>
            <a:normAutofit/>
          </a:bodyPr>
          <a:lstStyle/>
          <a:p>
            <a:r>
              <a:rPr lang="en-US" sz="2800" dirty="0"/>
              <a:t>Build instructions generated by the software often seem out-of-order and do not make sense</a:t>
            </a:r>
          </a:p>
          <a:p>
            <a:r>
              <a:rPr lang="en-US" sz="2800" dirty="0"/>
              <a:t>Build instructions cannot be customized</a:t>
            </a:r>
          </a:p>
          <a:p>
            <a:r>
              <a:rPr lang="en-US" sz="2800" dirty="0"/>
              <a:t>Sometimes builds you may have created in the real world are not permitted in the LDD environment as they are technically stressing the LEGO elements</a:t>
            </a:r>
          </a:p>
          <a:p>
            <a:r>
              <a:rPr lang="en-US" sz="2800" dirty="0"/>
              <a:t>Pneumatic hoses, rubber bands, and some other elements often cannot be connected and placed correctly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68887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14935</TotalTime>
  <Words>587</Words>
  <Application>Microsoft Office PowerPoint</Application>
  <PresentationFormat>On-screen Show (4:3)</PresentationFormat>
  <Paragraphs>64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Lego cad software</vt:lpstr>
      <vt:lpstr>Why use LEGO CAD SOFTWARE?</vt:lpstr>
      <vt:lpstr>LEGO digital designer</vt:lpstr>
      <vt:lpstr>Generating HTML Building guide from .lxf files</vt:lpstr>
      <vt:lpstr>Generating a Parts List</vt:lpstr>
      <vt:lpstr>USING LDD to create mindstorms DESIGNS</vt:lpstr>
      <vt:lpstr>USING LDD to create mindstorms DESIGNS</vt:lpstr>
      <vt:lpstr>LOTS MORE TIPS &amp; TRICKS</vt:lpstr>
      <vt:lpstr>Limitations with LDD</vt:lpstr>
      <vt:lpstr>Other LEGO Cad software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195</cp:revision>
  <cp:lastPrinted>2016-08-04T16:20:00Z</cp:lastPrinted>
  <dcterms:created xsi:type="dcterms:W3CDTF">2014-10-28T21:59:38Z</dcterms:created>
  <dcterms:modified xsi:type="dcterms:W3CDTF">2018-06-11T15:07:30Z</dcterms:modified>
</cp:coreProperties>
</file>