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7.tif" ContentType="image/tiff"/>
  <Override PartName="/ppt/media/image1.png" ContentType="image/png"/>
  <Override PartName="/ppt/media/image2.tif" ContentType="image/tiff"/>
  <Override PartName="/ppt/media/image6.jpeg" ContentType="image/jpeg"/>
  <Override PartName="/ppt/media/image3.tif" ContentType="image/tiff"/>
  <Override PartName="/ppt/media/image8.tif" ContentType="image/tiff"/>
  <Override PartName="/ppt/media/image4.jpeg" ContentType="image/jpeg"/>
  <Override PartName="/ppt/media/image5.jpeg" ContentType="image/jpeg"/>
  <Override PartName="/ppt/media/image9.tif" ContentType="image/tiff"/>
  <Override PartName="/ppt/media/image10.tif" ContentType="image/tiff"/>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tif" ContentType="image/tiff"/>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32" name="PlaceHolder 2"/>
          <p:cNvSpPr>
            <a:spLocks noGrp="1"/>
          </p:cNvSpPr>
          <p:nvPr>
            <p:ph type="body"/>
          </p:nvPr>
        </p:nvSpPr>
        <p:spPr>
          <a:xfrm>
            <a:off x="448200" y="1505520"/>
            <a:ext cx="823824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3" name="PlaceHolder 3"/>
          <p:cNvSpPr>
            <a:spLocks noGrp="1"/>
          </p:cNvSpPr>
          <p:nvPr>
            <p:ph type="body"/>
          </p:nvPr>
        </p:nvSpPr>
        <p:spPr>
          <a:xfrm>
            <a:off x="448200" y="3779280"/>
            <a:ext cx="823824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35" name="PlaceHolder 2"/>
          <p:cNvSpPr>
            <a:spLocks noGrp="1"/>
          </p:cNvSpPr>
          <p:nvPr>
            <p:ph type="body"/>
          </p:nvPr>
        </p:nvSpPr>
        <p:spPr>
          <a:xfrm>
            <a:off x="44820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6" name="PlaceHolder 3"/>
          <p:cNvSpPr>
            <a:spLocks noGrp="1"/>
          </p:cNvSpPr>
          <p:nvPr>
            <p:ph type="body"/>
          </p:nvPr>
        </p:nvSpPr>
        <p:spPr>
          <a:xfrm>
            <a:off x="466956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7" name="PlaceHolder 4"/>
          <p:cNvSpPr>
            <a:spLocks noGrp="1"/>
          </p:cNvSpPr>
          <p:nvPr>
            <p:ph type="body"/>
          </p:nvPr>
        </p:nvSpPr>
        <p:spPr>
          <a:xfrm>
            <a:off x="448200" y="377928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8" name="PlaceHolder 5"/>
          <p:cNvSpPr>
            <a:spLocks noGrp="1"/>
          </p:cNvSpPr>
          <p:nvPr>
            <p:ph type="body"/>
          </p:nvPr>
        </p:nvSpPr>
        <p:spPr>
          <a:xfrm>
            <a:off x="4669560" y="377928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40" name="PlaceHolder 2"/>
          <p:cNvSpPr>
            <a:spLocks noGrp="1"/>
          </p:cNvSpPr>
          <p:nvPr>
            <p:ph type="body"/>
          </p:nvPr>
        </p:nvSpPr>
        <p:spPr>
          <a:xfrm>
            <a:off x="448200" y="150552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1" name="PlaceHolder 3"/>
          <p:cNvSpPr>
            <a:spLocks noGrp="1"/>
          </p:cNvSpPr>
          <p:nvPr>
            <p:ph type="body"/>
          </p:nvPr>
        </p:nvSpPr>
        <p:spPr>
          <a:xfrm>
            <a:off x="3233520" y="150552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2" name="PlaceHolder 4"/>
          <p:cNvSpPr>
            <a:spLocks noGrp="1"/>
          </p:cNvSpPr>
          <p:nvPr>
            <p:ph type="body"/>
          </p:nvPr>
        </p:nvSpPr>
        <p:spPr>
          <a:xfrm>
            <a:off x="6019200" y="150552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3" name="PlaceHolder 5"/>
          <p:cNvSpPr>
            <a:spLocks noGrp="1"/>
          </p:cNvSpPr>
          <p:nvPr>
            <p:ph type="body"/>
          </p:nvPr>
        </p:nvSpPr>
        <p:spPr>
          <a:xfrm>
            <a:off x="448200" y="377928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4" name="PlaceHolder 6"/>
          <p:cNvSpPr>
            <a:spLocks noGrp="1"/>
          </p:cNvSpPr>
          <p:nvPr>
            <p:ph type="body"/>
          </p:nvPr>
        </p:nvSpPr>
        <p:spPr>
          <a:xfrm>
            <a:off x="3233520" y="377928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5" name="PlaceHolder 7"/>
          <p:cNvSpPr>
            <a:spLocks noGrp="1"/>
          </p:cNvSpPr>
          <p:nvPr>
            <p:ph type="body"/>
          </p:nvPr>
        </p:nvSpPr>
        <p:spPr>
          <a:xfrm>
            <a:off x="6019200" y="377928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56" name="PlaceHolder 2"/>
          <p:cNvSpPr>
            <a:spLocks noGrp="1"/>
          </p:cNvSpPr>
          <p:nvPr>
            <p:ph type="subTitle"/>
          </p:nvPr>
        </p:nvSpPr>
        <p:spPr>
          <a:xfrm>
            <a:off x="448200" y="1505520"/>
            <a:ext cx="8238240" cy="43527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58" name="PlaceHolder 2"/>
          <p:cNvSpPr>
            <a:spLocks noGrp="1"/>
          </p:cNvSpPr>
          <p:nvPr>
            <p:ph type="body"/>
          </p:nvPr>
        </p:nvSpPr>
        <p:spPr>
          <a:xfrm>
            <a:off x="448200" y="1505520"/>
            <a:ext cx="8238240" cy="435276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60" name="PlaceHolder 2"/>
          <p:cNvSpPr>
            <a:spLocks noGrp="1"/>
          </p:cNvSpPr>
          <p:nvPr>
            <p:ph type="body"/>
          </p:nvPr>
        </p:nvSpPr>
        <p:spPr>
          <a:xfrm>
            <a:off x="448200" y="1505520"/>
            <a:ext cx="4020120" cy="435276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1" name="PlaceHolder 3"/>
          <p:cNvSpPr>
            <a:spLocks noGrp="1"/>
          </p:cNvSpPr>
          <p:nvPr>
            <p:ph type="body"/>
          </p:nvPr>
        </p:nvSpPr>
        <p:spPr>
          <a:xfrm>
            <a:off x="4669560" y="1505520"/>
            <a:ext cx="4020120" cy="435276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581040" y="687600"/>
            <a:ext cx="7989480" cy="276624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65" name="PlaceHolder 2"/>
          <p:cNvSpPr>
            <a:spLocks noGrp="1"/>
          </p:cNvSpPr>
          <p:nvPr>
            <p:ph type="body"/>
          </p:nvPr>
        </p:nvSpPr>
        <p:spPr>
          <a:xfrm>
            <a:off x="44820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6" name="PlaceHolder 3"/>
          <p:cNvSpPr>
            <a:spLocks noGrp="1"/>
          </p:cNvSpPr>
          <p:nvPr>
            <p:ph type="body"/>
          </p:nvPr>
        </p:nvSpPr>
        <p:spPr>
          <a:xfrm>
            <a:off x="4669560" y="1505520"/>
            <a:ext cx="4020120" cy="435276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7" name="PlaceHolder 4"/>
          <p:cNvSpPr>
            <a:spLocks noGrp="1"/>
          </p:cNvSpPr>
          <p:nvPr>
            <p:ph type="body"/>
          </p:nvPr>
        </p:nvSpPr>
        <p:spPr>
          <a:xfrm>
            <a:off x="448200" y="377928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11" name="PlaceHolder 2"/>
          <p:cNvSpPr>
            <a:spLocks noGrp="1"/>
          </p:cNvSpPr>
          <p:nvPr>
            <p:ph type="subTitle"/>
          </p:nvPr>
        </p:nvSpPr>
        <p:spPr>
          <a:xfrm>
            <a:off x="448200" y="1505520"/>
            <a:ext cx="8238240" cy="435276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69" name="PlaceHolder 2"/>
          <p:cNvSpPr>
            <a:spLocks noGrp="1"/>
          </p:cNvSpPr>
          <p:nvPr>
            <p:ph type="body"/>
          </p:nvPr>
        </p:nvSpPr>
        <p:spPr>
          <a:xfrm>
            <a:off x="448200" y="1505520"/>
            <a:ext cx="4020120" cy="435276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0" name="PlaceHolder 3"/>
          <p:cNvSpPr>
            <a:spLocks noGrp="1"/>
          </p:cNvSpPr>
          <p:nvPr>
            <p:ph type="body"/>
          </p:nvPr>
        </p:nvSpPr>
        <p:spPr>
          <a:xfrm>
            <a:off x="466956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1" name="PlaceHolder 4"/>
          <p:cNvSpPr>
            <a:spLocks noGrp="1"/>
          </p:cNvSpPr>
          <p:nvPr>
            <p:ph type="body"/>
          </p:nvPr>
        </p:nvSpPr>
        <p:spPr>
          <a:xfrm>
            <a:off x="4669560" y="377928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73" name="PlaceHolder 2"/>
          <p:cNvSpPr>
            <a:spLocks noGrp="1"/>
          </p:cNvSpPr>
          <p:nvPr>
            <p:ph type="body"/>
          </p:nvPr>
        </p:nvSpPr>
        <p:spPr>
          <a:xfrm>
            <a:off x="44820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4" name="PlaceHolder 3"/>
          <p:cNvSpPr>
            <a:spLocks noGrp="1"/>
          </p:cNvSpPr>
          <p:nvPr>
            <p:ph type="body"/>
          </p:nvPr>
        </p:nvSpPr>
        <p:spPr>
          <a:xfrm>
            <a:off x="466956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5" name="PlaceHolder 4"/>
          <p:cNvSpPr>
            <a:spLocks noGrp="1"/>
          </p:cNvSpPr>
          <p:nvPr>
            <p:ph type="body"/>
          </p:nvPr>
        </p:nvSpPr>
        <p:spPr>
          <a:xfrm>
            <a:off x="448200" y="3779280"/>
            <a:ext cx="823824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77" name="PlaceHolder 2"/>
          <p:cNvSpPr>
            <a:spLocks noGrp="1"/>
          </p:cNvSpPr>
          <p:nvPr>
            <p:ph type="body"/>
          </p:nvPr>
        </p:nvSpPr>
        <p:spPr>
          <a:xfrm>
            <a:off x="448200" y="1505520"/>
            <a:ext cx="823824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8" name="PlaceHolder 3"/>
          <p:cNvSpPr>
            <a:spLocks noGrp="1"/>
          </p:cNvSpPr>
          <p:nvPr>
            <p:ph type="body"/>
          </p:nvPr>
        </p:nvSpPr>
        <p:spPr>
          <a:xfrm>
            <a:off x="448200" y="3779280"/>
            <a:ext cx="823824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80" name="PlaceHolder 2"/>
          <p:cNvSpPr>
            <a:spLocks noGrp="1"/>
          </p:cNvSpPr>
          <p:nvPr>
            <p:ph type="body"/>
          </p:nvPr>
        </p:nvSpPr>
        <p:spPr>
          <a:xfrm>
            <a:off x="44820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1" name="PlaceHolder 3"/>
          <p:cNvSpPr>
            <a:spLocks noGrp="1"/>
          </p:cNvSpPr>
          <p:nvPr>
            <p:ph type="body"/>
          </p:nvPr>
        </p:nvSpPr>
        <p:spPr>
          <a:xfrm>
            <a:off x="466956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2" name="PlaceHolder 4"/>
          <p:cNvSpPr>
            <a:spLocks noGrp="1"/>
          </p:cNvSpPr>
          <p:nvPr>
            <p:ph type="body"/>
          </p:nvPr>
        </p:nvSpPr>
        <p:spPr>
          <a:xfrm>
            <a:off x="448200" y="377928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3" name="PlaceHolder 5"/>
          <p:cNvSpPr>
            <a:spLocks noGrp="1"/>
          </p:cNvSpPr>
          <p:nvPr>
            <p:ph type="body"/>
          </p:nvPr>
        </p:nvSpPr>
        <p:spPr>
          <a:xfrm>
            <a:off x="4669560" y="377928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85" name="PlaceHolder 2"/>
          <p:cNvSpPr>
            <a:spLocks noGrp="1"/>
          </p:cNvSpPr>
          <p:nvPr>
            <p:ph type="body"/>
          </p:nvPr>
        </p:nvSpPr>
        <p:spPr>
          <a:xfrm>
            <a:off x="448200" y="150552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6" name="PlaceHolder 3"/>
          <p:cNvSpPr>
            <a:spLocks noGrp="1"/>
          </p:cNvSpPr>
          <p:nvPr>
            <p:ph type="body"/>
          </p:nvPr>
        </p:nvSpPr>
        <p:spPr>
          <a:xfrm>
            <a:off x="3233520" y="150552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7" name="PlaceHolder 4"/>
          <p:cNvSpPr>
            <a:spLocks noGrp="1"/>
          </p:cNvSpPr>
          <p:nvPr>
            <p:ph type="body"/>
          </p:nvPr>
        </p:nvSpPr>
        <p:spPr>
          <a:xfrm>
            <a:off x="6019200" y="150552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8" name="PlaceHolder 5"/>
          <p:cNvSpPr>
            <a:spLocks noGrp="1"/>
          </p:cNvSpPr>
          <p:nvPr>
            <p:ph type="body"/>
          </p:nvPr>
        </p:nvSpPr>
        <p:spPr>
          <a:xfrm>
            <a:off x="448200" y="377928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9" name="PlaceHolder 6"/>
          <p:cNvSpPr>
            <a:spLocks noGrp="1"/>
          </p:cNvSpPr>
          <p:nvPr>
            <p:ph type="body"/>
          </p:nvPr>
        </p:nvSpPr>
        <p:spPr>
          <a:xfrm>
            <a:off x="3233520" y="377928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90" name="PlaceHolder 7"/>
          <p:cNvSpPr>
            <a:spLocks noGrp="1"/>
          </p:cNvSpPr>
          <p:nvPr>
            <p:ph type="body"/>
          </p:nvPr>
        </p:nvSpPr>
        <p:spPr>
          <a:xfrm>
            <a:off x="6019200" y="3779280"/>
            <a:ext cx="265248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13" name="PlaceHolder 2"/>
          <p:cNvSpPr>
            <a:spLocks noGrp="1"/>
          </p:cNvSpPr>
          <p:nvPr>
            <p:ph type="body"/>
          </p:nvPr>
        </p:nvSpPr>
        <p:spPr>
          <a:xfrm>
            <a:off x="448200" y="1505520"/>
            <a:ext cx="8238240" cy="435276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15" name="PlaceHolder 2"/>
          <p:cNvSpPr>
            <a:spLocks noGrp="1"/>
          </p:cNvSpPr>
          <p:nvPr>
            <p:ph type="body"/>
          </p:nvPr>
        </p:nvSpPr>
        <p:spPr>
          <a:xfrm>
            <a:off x="448200" y="1505520"/>
            <a:ext cx="4020120" cy="435276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6" name="PlaceHolder 3"/>
          <p:cNvSpPr>
            <a:spLocks noGrp="1"/>
          </p:cNvSpPr>
          <p:nvPr>
            <p:ph type="body"/>
          </p:nvPr>
        </p:nvSpPr>
        <p:spPr>
          <a:xfrm>
            <a:off x="4669560" y="1505520"/>
            <a:ext cx="4020120" cy="435276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81040" y="687600"/>
            <a:ext cx="7989480" cy="276624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20" name="PlaceHolder 2"/>
          <p:cNvSpPr>
            <a:spLocks noGrp="1"/>
          </p:cNvSpPr>
          <p:nvPr>
            <p:ph type="body"/>
          </p:nvPr>
        </p:nvSpPr>
        <p:spPr>
          <a:xfrm>
            <a:off x="44820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1" name="PlaceHolder 3"/>
          <p:cNvSpPr>
            <a:spLocks noGrp="1"/>
          </p:cNvSpPr>
          <p:nvPr>
            <p:ph type="body"/>
          </p:nvPr>
        </p:nvSpPr>
        <p:spPr>
          <a:xfrm>
            <a:off x="4669560" y="1505520"/>
            <a:ext cx="4020120" cy="435276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2" name="PlaceHolder 4"/>
          <p:cNvSpPr>
            <a:spLocks noGrp="1"/>
          </p:cNvSpPr>
          <p:nvPr>
            <p:ph type="body"/>
          </p:nvPr>
        </p:nvSpPr>
        <p:spPr>
          <a:xfrm>
            <a:off x="448200" y="377928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24" name="PlaceHolder 2"/>
          <p:cNvSpPr>
            <a:spLocks noGrp="1"/>
          </p:cNvSpPr>
          <p:nvPr>
            <p:ph type="body"/>
          </p:nvPr>
        </p:nvSpPr>
        <p:spPr>
          <a:xfrm>
            <a:off x="448200" y="1505520"/>
            <a:ext cx="4020120" cy="435276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5" name="PlaceHolder 3"/>
          <p:cNvSpPr>
            <a:spLocks noGrp="1"/>
          </p:cNvSpPr>
          <p:nvPr>
            <p:ph type="body"/>
          </p:nvPr>
        </p:nvSpPr>
        <p:spPr>
          <a:xfrm>
            <a:off x="466956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6" name="PlaceHolder 4"/>
          <p:cNvSpPr>
            <a:spLocks noGrp="1"/>
          </p:cNvSpPr>
          <p:nvPr>
            <p:ph type="body"/>
          </p:nvPr>
        </p:nvSpPr>
        <p:spPr>
          <a:xfrm>
            <a:off x="4669560" y="377928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81040" y="687600"/>
            <a:ext cx="7989480" cy="596520"/>
          </a:xfrm>
          <a:prstGeom prst="rect">
            <a:avLst/>
          </a:prstGeom>
        </p:spPr>
        <p:txBody>
          <a:bodyPr lIns="0" rIns="0" tIns="0" bIns="0" anchor="ctr"/>
          <a:p>
            <a:endParaRPr b="0" lang="en-US" sz="1800" spc="-1" strike="noStrike">
              <a:solidFill>
                <a:srgbClr val="000000"/>
              </a:solidFill>
              <a:latin typeface="Gill Sans MT"/>
            </a:endParaRPr>
          </a:p>
        </p:txBody>
      </p:sp>
      <p:sp>
        <p:nvSpPr>
          <p:cNvPr id="28" name="PlaceHolder 2"/>
          <p:cNvSpPr>
            <a:spLocks noGrp="1"/>
          </p:cNvSpPr>
          <p:nvPr>
            <p:ph type="body"/>
          </p:nvPr>
        </p:nvSpPr>
        <p:spPr>
          <a:xfrm>
            <a:off x="44820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9" name="PlaceHolder 3"/>
          <p:cNvSpPr>
            <a:spLocks noGrp="1"/>
          </p:cNvSpPr>
          <p:nvPr>
            <p:ph type="body"/>
          </p:nvPr>
        </p:nvSpPr>
        <p:spPr>
          <a:xfrm>
            <a:off x="4669560" y="1505520"/>
            <a:ext cx="4020120" cy="2076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0" name="PlaceHolder 4"/>
          <p:cNvSpPr>
            <a:spLocks noGrp="1"/>
          </p:cNvSpPr>
          <p:nvPr>
            <p:ph type="body"/>
          </p:nvPr>
        </p:nvSpPr>
        <p:spPr>
          <a:xfrm>
            <a:off x="448200" y="3779280"/>
            <a:ext cx="8238240" cy="2076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8200" y="441360"/>
            <a:ext cx="2719440" cy="10764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5976000" y="441360"/>
            <a:ext cx="2710440" cy="107640"/>
          </a:xfrm>
          <a:prstGeom prst="rect">
            <a:avLst/>
          </a:prstGeom>
          <a:solidFill>
            <a:schemeClr val="accent4"/>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3216600" y="441360"/>
            <a:ext cx="2710440" cy="107640"/>
          </a:xfrm>
          <a:prstGeom prst="rect">
            <a:avLst/>
          </a:prstGeom>
          <a:solidFill>
            <a:schemeClr val="accent2"/>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8200" y="563760"/>
            <a:ext cx="8239680" cy="56818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3936600"/>
            <a:ext cx="7989480" cy="1032840"/>
          </a:xfrm>
          <a:prstGeom prst="rect">
            <a:avLst/>
          </a:prstGeom>
        </p:spPr>
        <p:txBody>
          <a:bodyPr anchor="b">
            <a:normAutofit/>
          </a:bodyPr>
          <a:p>
            <a:pPr algn="ctr">
              <a:lnSpc>
                <a:spcPct val="100000"/>
              </a:lnSpc>
            </a:pPr>
            <a:r>
              <a:rPr b="0" lang="en-US" sz="3600" spc="-1" strike="noStrike" cap="all">
                <a:solidFill>
                  <a:srgbClr val="ffffff"/>
                </a:solidFill>
                <a:latin typeface="Gill Sans MT"/>
              </a:rPr>
              <a:t>title style</a:t>
            </a:r>
            <a:endParaRPr b="0" lang="en-US" sz="3600" spc="-1" strike="noStrike">
              <a:solidFill>
                <a:srgbClr val="000000"/>
              </a:solidFill>
              <a:latin typeface="Gill Sans MT"/>
            </a:endParaRPr>
          </a:p>
        </p:txBody>
      </p:sp>
      <p:sp>
        <p:nvSpPr>
          <p:cNvPr id="5" name="PlaceHolder 6"/>
          <p:cNvSpPr>
            <a:spLocks noGrp="1"/>
          </p:cNvSpPr>
          <p:nvPr>
            <p:ph type="dt"/>
          </p:nvPr>
        </p:nvSpPr>
        <p:spPr>
          <a:xfrm>
            <a:off x="5559480" y="6392160"/>
            <a:ext cx="2133360" cy="364680"/>
          </a:xfrm>
          <a:prstGeom prst="rect">
            <a:avLst/>
          </a:prstGeom>
        </p:spPr>
        <p:txBody>
          <a:bodyPr lIns="90000" rIns="90000" tIns="45000" bIns="45000"/>
          <a:p>
            <a:pPr>
              <a:lnSpc>
                <a:spcPct val="100000"/>
              </a:lnSpc>
            </a:pPr>
            <a:r>
              <a:rPr b="0" lang="pt-BR" sz="1800" spc="-1" strike="noStrike">
                <a:solidFill>
                  <a:srgbClr val="537ed0"/>
                </a:solidFill>
                <a:latin typeface="Gill Sans MT"/>
              </a:rPr>
              <a:t>Last Edit: </a:t>
            </a:r>
            <a:fld id="{AB504F72-3F16-429D-B1F0-70E3B51DD4F8}"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6" name="PlaceHolder 7"/>
          <p:cNvSpPr>
            <a:spLocks noGrp="1"/>
          </p:cNvSpPr>
          <p:nvPr>
            <p:ph type="ftr"/>
          </p:nvPr>
        </p:nvSpPr>
        <p:spPr>
          <a:xfrm>
            <a:off x="581040" y="6387840"/>
            <a:ext cx="4870080" cy="364680"/>
          </a:xfrm>
          <a:prstGeom prst="rect">
            <a:avLst/>
          </a:prstGeom>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sp>
        <p:nvSpPr>
          <p:cNvPr id="7" name="PlaceHolder 8"/>
          <p:cNvSpPr>
            <a:spLocks noGrp="1"/>
          </p:cNvSpPr>
          <p:nvPr>
            <p:ph type="sldNum"/>
          </p:nvPr>
        </p:nvSpPr>
        <p:spPr>
          <a:xfrm>
            <a:off x="7800480" y="6392160"/>
            <a:ext cx="770040" cy="364680"/>
          </a:xfrm>
          <a:prstGeom prst="rect">
            <a:avLst/>
          </a:prstGeom>
        </p:spPr>
        <p:txBody>
          <a:bodyPr lIns="90000" rIns="90000" tIns="45000" bIns="45000"/>
          <a:p>
            <a:pPr>
              <a:lnSpc>
                <a:spcPct val="100000"/>
              </a:lnSpc>
            </a:pPr>
            <a:fld id="{8C19BBFD-24CE-4D46-BF9E-3CFF516FE966}" type="slidenum">
              <a:rPr b="0" lang="pt-BR" sz="1800" spc="-1" strike="noStrike">
                <a:solidFill>
                  <a:srgbClr val="537ed0"/>
                </a:solidFill>
                <a:latin typeface="Gill Sans MT"/>
              </a:rPr>
              <a:t>&lt;número&gt;</a:t>
            </a:fld>
            <a:endParaRPr b="0" lang="pt-BR" sz="1800" spc="-1" strike="noStrike">
              <a:latin typeface="Times New Roman"/>
            </a:endParaRPr>
          </a:p>
        </p:txBody>
      </p:sp>
      <p:pic>
        <p:nvPicPr>
          <p:cNvPr id="8" name="Picture 7" descr=""/>
          <p:cNvPicPr/>
          <p:nvPr/>
        </p:nvPicPr>
        <p:blipFill>
          <a:blip r:embed="rId2"/>
          <a:stretch/>
        </p:blipFill>
        <p:spPr>
          <a:xfrm>
            <a:off x="335160" y="563760"/>
            <a:ext cx="8488440" cy="2915280"/>
          </a:xfrm>
          <a:prstGeom prst="rect">
            <a:avLst/>
          </a:prstGeom>
          <a:ln>
            <a:noFill/>
          </a:ln>
        </p:spPr>
      </p:pic>
      <p:sp>
        <p:nvSpPr>
          <p:cNvPr id="9"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3d3d3d"/>
                </a:solidFill>
                <a:latin typeface="Gill Sans MT"/>
              </a:rPr>
              <a:t>Clique para editar o formato do texto da estrutura de tópicos</a:t>
            </a:r>
            <a:endParaRPr b="0" lang="en-US" sz="1800" spc="-1" strike="noStrike">
              <a:solidFill>
                <a:srgbClr val="3d3d3d"/>
              </a:solidFill>
              <a:latin typeface="Gill Sans MT"/>
            </a:endParaRPr>
          </a:p>
          <a:p>
            <a:pPr lvl="1" marL="864000" indent="-324000">
              <a:spcBef>
                <a:spcPts val="1134"/>
              </a:spcBef>
              <a:buClr>
                <a:srgbClr val="000000"/>
              </a:buClr>
              <a:buSzPct val="75000"/>
              <a:buFont typeface="Symbol" charset="2"/>
              <a:buChar char=""/>
            </a:pPr>
            <a:r>
              <a:rPr b="0" lang="en-US" sz="1400" spc="-1" strike="noStrike">
                <a:solidFill>
                  <a:srgbClr val="3d3d3d"/>
                </a:solidFill>
                <a:latin typeface="Gill Sans MT"/>
              </a:rPr>
              <a:t>2.º nível da estrutura de tópicos</a:t>
            </a:r>
            <a:endParaRPr b="0" lang="en-US" sz="1400" spc="-1" strike="noStrike">
              <a:solidFill>
                <a:srgbClr val="3d3d3d"/>
              </a:solidFill>
              <a:latin typeface="Gill Sans MT"/>
            </a:endParaRPr>
          </a:p>
          <a:p>
            <a:pPr lvl="2" marL="1296000" indent="-288000">
              <a:spcBef>
                <a:spcPts val="850"/>
              </a:spcBef>
              <a:buClr>
                <a:srgbClr val="000000"/>
              </a:buClr>
              <a:buSzPct val="45000"/>
              <a:buFont typeface="Wingdings" charset="2"/>
              <a:buChar char=""/>
            </a:pPr>
            <a:r>
              <a:rPr b="0" lang="en-US" sz="1200" spc="-1" strike="noStrike">
                <a:solidFill>
                  <a:srgbClr val="3d3d3d"/>
                </a:solidFill>
                <a:latin typeface="Gill Sans MT"/>
              </a:rPr>
              <a:t>3.º nível da estrutura de tópicos</a:t>
            </a:r>
            <a:endParaRPr b="0" lang="en-US" sz="1200" spc="-1" strike="noStrike">
              <a:solidFill>
                <a:srgbClr val="3d3d3d"/>
              </a:solidFill>
              <a:latin typeface="Gill Sans MT"/>
            </a:endParaRPr>
          </a:p>
          <a:p>
            <a:pPr lvl="3" marL="1728000" indent="-216000">
              <a:spcBef>
                <a:spcPts val="567"/>
              </a:spcBef>
              <a:buClr>
                <a:srgbClr val="000000"/>
              </a:buClr>
              <a:buSzPct val="75000"/>
              <a:buFont typeface="Symbol" charset="2"/>
              <a:buChar char=""/>
            </a:pPr>
            <a:r>
              <a:rPr b="0" lang="en-US" sz="1200" spc="-1" strike="noStrike">
                <a:solidFill>
                  <a:srgbClr val="3d3d3d"/>
                </a:solidFill>
                <a:latin typeface="Gill Sans MT"/>
              </a:rPr>
              <a:t>4.º nível da estrutura de tópicos</a:t>
            </a:r>
            <a:endParaRPr b="0" lang="en-US" sz="1200" spc="-1" strike="noStrike">
              <a:solidFill>
                <a:srgbClr val="3d3d3d"/>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3d3d3d"/>
                </a:solidFill>
                <a:latin typeface="Gill Sans MT"/>
              </a:rPr>
              <a:t>5.º nível da estrutura de tópicos</a:t>
            </a:r>
            <a:endParaRPr b="0" lang="en-US" sz="2000" spc="-1" strike="noStrike">
              <a:solidFill>
                <a:srgbClr val="3d3d3d"/>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3d3d3d"/>
                </a:solidFill>
                <a:latin typeface="Gill Sans MT"/>
              </a:rPr>
              <a:t>6.º nível da estrutura de tópicos</a:t>
            </a:r>
            <a:endParaRPr b="0" lang="en-US" sz="2000" spc="-1" strike="noStrike">
              <a:solidFill>
                <a:srgbClr val="3d3d3d"/>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3d3d3d"/>
                </a:solidFill>
                <a:latin typeface="Gill Sans MT"/>
              </a:rPr>
              <a:t>7.º nível da estrutura de tópicos</a:t>
            </a:r>
            <a:endParaRPr b="0" lang="en-US" sz="2000" spc="-1" strike="noStrike">
              <a:solidFill>
                <a:srgbClr val="3d3d3d"/>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8200" y="441360"/>
            <a:ext cx="2719440" cy="10764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5976000" y="441360"/>
            <a:ext cx="2710440" cy="107640"/>
          </a:xfrm>
          <a:prstGeom prst="rect">
            <a:avLst/>
          </a:prstGeom>
          <a:solidFill>
            <a:schemeClr val="accent4"/>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3216600" y="441360"/>
            <a:ext cx="2710440" cy="107640"/>
          </a:xfrm>
          <a:prstGeom prst="rect">
            <a:avLst/>
          </a:prstGeom>
          <a:solidFill>
            <a:schemeClr val="accent2"/>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9" name="CustomShape 4"/>
          <p:cNvSpPr/>
          <p:nvPr/>
        </p:nvSpPr>
        <p:spPr>
          <a:xfrm>
            <a:off x="448200" y="599760"/>
            <a:ext cx="8238240" cy="8179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0" name="PlaceHolder 5"/>
          <p:cNvSpPr>
            <a:spLocks noGrp="1"/>
          </p:cNvSpPr>
          <p:nvPr>
            <p:ph type="title"/>
          </p:nvPr>
        </p:nvSpPr>
        <p:spPr>
          <a:xfrm>
            <a:off x="581040" y="687600"/>
            <a:ext cx="7989480" cy="596520"/>
          </a:xfrm>
          <a:prstGeom prst="rect">
            <a:avLst/>
          </a:prstGeom>
        </p:spPr>
        <p:txBody>
          <a:bodyPr anchor="b"/>
          <a:p>
            <a:pPr>
              <a:lnSpc>
                <a:spcPct val="100000"/>
              </a:lnSpc>
            </a:pPr>
            <a:r>
              <a:rPr b="0" lang="en-US" sz="2800" spc="-1" strike="noStrike" cap="all">
                <a:solidFill>
                  <a:srgbClr val="ffffff"/>
                </a:solidFill>
                <a:latin typeface="Gill Sans MT"/>
              </a:rPr>
              <a:t>Click to edit Master title style</a:t>
            </a:r>
            <a:endParaRPr b="0" lang="en-US" sz="2800" spc="-1" strike="noStrike">
              <a:solidFill>
                <a:srgbClr val="000000"/>
              </a:solidFill>
              <a:latin typeface="Gill Sans MT"/>
            </a:endParaRPr>
          </a:p>
        </p:txBody>
      </p:sp>
      <p:sp>
        <p:nvSpPr>
          <p:cNvPr id="51" name="PlaceHolder 6"/>
          <p:cNvSpPr>
            <a:spLocks noGrp="1"/>
          </p:cNvSpPr>
          <p:nvPr>
            <p:ph type="body"/>
          </p:nvPr>
        </p:nvSpPr>
        <p:spPr>
          <a:xfrm>
            <a:off x="448200" y="1505520"/>
            <a:ext cx="8238240" cy="4352760"/>
          </a:xfrm>
          <a:prstGeom prst="rect">
            <a:avLst/>
          </a:prstGeom>
        </p:spPr>
        <p:txBody>
          <a:bodyPr/>
          <a:p>
            <a:pPr marL="306000" indent="-305640">
              <a:lnSpc>
                <a:spcPct val="100000"/>
              </a:lnSpc>
              <a:spcBef>
                <a:spcPts val="720"/>
              </a:spcBef>
              <a:spcAft>
                <a:spcPts val="601"/>
              </a:spcAft>
              <a:buClr>
                <a:srgbClr val="4590b8"/>
              </a:buClr>
              <a:buSzPct val="92000"/>
              <a:buFont typeface="Wingdings 2" charset="2"/>
              <a:buChar char=""/>
            </a:pPr>
            <a:r>
              <a:rPr b="0" lang="en-US" sz="3600" spc="-1" strike="noStrike">
                <a:solidFill>
                  <a:srgbClr val="3d3d3d"/>
                </a:solidFill>
                <a:latin typeface="Gill Sans MT"/>
              </a:rPr>
              <a:t>Edit Master text styles</a:t>
            </a:r>
            <a:endParaRPr b="0" lang="en-US" sz="3600" spc="-1" strike="noStrike">
              <a:solidFill>
                <a:srgbClr val="3d3d3d"/>
              </a:solidFill>
              <a:latin typeface="Gill Sans MT"/>
            </a:endParaRPr>
          </a:p>
          <a:p>
            <a:pPr lvl="1" marL="630000" indent="-305640">
              <a:lnSpc>
                <a:spcPct val="100000"/>
              </a:lnSpc>
              <a:spcBef>
                <a:spcPts val="641"/>
              </a:spcBef>
              <a:spcAft>
                <a:spcPts val="601"/>
              </a:spcAft>
              <a:buClr>
                <a:srgbClr val="4590b8"/>
              </a:buClr>
              <a:buSzPct val="92000"/>
              <a:buFont typeface="Wingdings 2" charset="2"/>
              <a:buChar char=""/>
            </a:pPr>
            <a:r>
              <a:rPr b="0" lang="en-US" sz="3200" spc="-1" strike="noStrike">
                <a:solidFill>
                  <a:srgbClr val="3d3d3d"/>
                </a:solidFill>
                <a:latin typeface="Gill Sans MT"/>
              </a:rPr>
              <a:t>Second level</a:t>
            </a:r>
            <a:endParaRPr b="0" lang="en-US" sz="3200" spc="-1" strike="noStrike">
              <a:solidFill>
                <a:srgbClr val="3d3d3d"/>
              </a:solidFill>
              <a:latin typeface="Gill Sans MT"/>
            </a:endParaRPr>
          </a:p>
          <a:p>
            <a:pPr lvl="2" marL="900000" indent="-269640">
              <a:lnSpc>
                <a:spcPct val="100000"/>
              </a:lnSpc>
              <a:spcBef>
                <a:spcPts val="561"/>
              </a:spcBef>
              <a:spcAft>
                <a:spcPts val="601"/>
              </a:spcAft>
              <a:buClr>
                <a:srgbClr val="4590b8"/>
              </a:buClr>
              <a:buSzPct val="92000"/>
              <a:buFont typeface="Wingdings 2" charset="2"/>
              <a:buChar char=""/>
            </a:pPr>
            <a:r>
              <a:rPr b="0" lang="en-US" sz="2800" spc="-1" strike="noStrike">
                <a:solidFill>
                  <a:srgbClr val="3d3d3d"/>
                </a:solidFill>
                <a:latin typeface="Gill Sans MT"/>
              </a:rPr>
              <a:t>Third level</a:t>
            </a:r>
            <a:endParaRPr b="0" lang="en-US" sz="2800" spc="-1" strike="noStrike">
              <a:solidFill>
                <a:srgbClr val="3d3d3d"/>
              </a:solidFill>
              <a:latin typeface="Gill Sans MT"/>
            </a:endParaRPr>
          </a:p>
          <a:p>
            <a:pPr lvl="3" marL="1242000" indent="-233640">
              <a:lnSpc>
                <a:spcPct val="100000"/>
              </a:lnSpc>
              <a:spcBef>
                <a:spcPts val="479"/>
              </a:spcBef>
              <a:spcAft>
                <a:spcPts val="601"/>
              </a:spcAft>
              <a:buClr>
                <a:srgbClr val="4590b8"/>
              </a:buClr>
              <a:buSzPct val="92000"/>
              <a:buFont typeface="Wingdings 2" charset="2"/>
              <a:buChar char=""/>
            </a:pPr>
            <a:r>
              <a:rPr b="0" lang="en-US" sz="2400" spc="-1" strike="noStrike">
                <a:solidFill>
                  <a:srgbClr val="3d3d3d"/>
                </a:solidFill>
                <a:latin typeface="Gill Sans MT"/>
              </a:rPr>
              <a:t>Fourth level</a:t>
            </a:r>
            <a:endParaRPr b="0" lang="en-US" sz="2400" spc="-1" strike="noStrike">
              <a:solidFill>
                <a:srgbClr val="3d3d3d"/>
              </a:solidFill>
              <a:latin typeface="Gill Sans MT"/>
            </a:endParaRPr>
          </a:p>
          <a:p>
            <a:pPr lvl="4" marL="1602000" indent="-233640">
              <a:lnSpc>
                <a:spcPct val="100000"/>
              </a:lnSpc>
              <a:spcBef>
                <a:spcPts val="479"/>
              </a:spcBef>
              <a:spcAft>
                <a:spcPts val="601"/>
              </a:spcAft>
              <a:buClr>
                <a:srgbClr val="4590b8"/>
              </a:buClr>
              <a:buSzPct val="92000"/>
              <a:buFont typeface="Wingdings 2" charset="2"/>
              <a:buChar char=""/>
            </a:pPr>
            <a:r>
              <a:rPr b="0" lang="en-US" sz="2400" spc="-1" strike="noStrike">
                <a:solidFill>
                  <a:srgbClr val="3d3d3d"/>
                </a:solidFill>
                <a:latin typeface="Gill Sans MT"/>
              </a:rPr>
              <a:t>Fifth level</a:t>
            </a:r>
            <a:endParaRPr b="0" lang="en-US" sz="2400" spc="-1" strike="noStrike">
              <a:solidFill>
                <a:srgbClr val="3d3d3d"/>
              </a:solidFill>
              <a:latin typeface="Gill Sans MT"/>
            </a:endParaRPr>
          </a:p>
        </p:txBody>
      </p:sp>
      <p:sp>
        <p:nvSpPr>
          <p:cNvPr id="52" name="PlaceHolder 7"/>
          <p:cNvSpPr>
            <a:spLocks noGrp="1"/>
          </p:cNvSpPr>
          <p:nvPr>
            <p:ph type="dt"/>
          </p:nvPr>
        </p:nvSpPr>
        <p:spPr>
          <a:xfrm>
            <a:off x="5559480" y="6392160"/>
            <a:ext cx="2133360" cy="364680"/>
          </a:xfrm>
          <a:prstGeom prst="rect">
            <a:avLst/>
          </a:prstGeom>
        </p:spPr>
        <p:txBody>
          <a:bodyPr lIns="90000" rIns="90000" tIns="45000" bIns="45000"/>
          <a:p>
            <a:pPr>
              <a:lnSpc>
                <a:spcPct val="100000"/>
              </a:lnSpc>
            </a:pPr>
            <a:r>
              <a:rPr b="0" lang="pt-BR" sz="1800" spc="-1" strike="noStrike">
                <a:solidFill>
                  <a:srgbClr val="537ed0"/>
                </a:solidFill>
                <a:latin typeface="Gill Sans MT"/>
              </a:rPr>
              <a:t>Last Edit: </a:t>
            </a:r>
            <a:fld id="{17B9C114-1B8C-401F-8F38-A985F6893190}"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53" name="PlaceHolder 8"/>
          <p:cNvSpPr>
            <a:spLocks noGrp="1"/>
          </p:cNvSpPr>
          <p:nvPr>
            <p:ph type="ftr"/>
          </p:nvPr>
        </p:nvSpPr>
        <p:spPr>
          <a:xfrm>
            <a:off x="581040" y="6387840"/>
            <a:ext cx="4870080" cy="364680"/>
          </a:xfrm>
          <a:prstGeom prst="rect">
            <a:avLst/>
          </a:prstGeom>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sp>
        <p:nvSpPr>
          <p:cNvPr id="54" name="PlaceHolder 9"/>
          <p:cNvSpPr>
            <a:spLocks noGrp="1"/>
          </p:cNvSpPr>
          <p:nvPr>
            <p:ph type="sldNum"/>
          </p:nvPr>
        </p:nvSpPr>
        <p:spPr>
          <a:xfrm>
            <a:off x="7800480" y="6392160"/>
            <a:ext cx="770040" cy="364680"/>
          </a:xfrm>
          <a:prstGeom prst="rect">
            <a:avLst/>
          </a:prstGeom>
        </p:spPr>
        <p:txBody>
          <a:bodyPr lIns="90000" rIns="90000" tIns="45000" bIns="45000"/>
          <a:p>
            <a:pPr>
              <a:lnSpc>
                <a:spcPct val="100000"/>
              </a:lnSpc>
            </a:pPr>
            <a:fld id="{E9994ECE-F821-40AB-A8E3-20C8640DCC67}" type="slidenum">
              <a:rPr b="0" lang="pt-BR" sz="1800" spc="-1" strike="noStrike">
                <a:solidFill>
                  <a:srgbClr val="537ed0"/>
                </a:solidFill>
                <a:latin typeface="Gill Sans MT"/>
              </a:rPr>
              <a:t>1</a:t>
            </a:fld>
            <a:endParaRPr b="0" lang="pt-BR"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www.flltutorials.com/" TargetMode="External"/><Relationship Id="rId2" Type="http://schemas.openxmlformats.org/officeDocument/2006/relationships/hyperlink" Target="http://creativecommons.org/licenses/by-nc-sa/4.0/" TargetMode="External"/><Relationship Id="rId3" Type="http://schemas.openxmlformats.org/officeDocument/2006/relationships/image" Target="../media/image16.tif"/><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tif"/><Relationship Id="rId2" Type="http://schemas.openxmlformats.org/officeDocument/2006/relationships/image" Target="../media/image3.tif"/><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tif"/><Relationship Id="rId2" Type="http://schemas.openxmlformats.org/officeDocument/2006/relationships/image" Target="../media/image8.tif"/><Relationship Id="rId3" Type="http://schemas.openxmlformats.org/officeDocument/2006/relationships/image" Target="../media/image9.tif"/><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tif"/><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81040" y="3936600"/>
            <a:ext cx="7989480" cy="1032840"/>
          </a:xfrm>
          <a:prstGeom prst="rect">
            <a:avLst/>
          </a:prstGeom>
          <a:noFill/>
          <a:ln>
            <a:noFill/>
          </a:ln>
        </p:spPr>
        <p:txBody>
          <a:bodyPr anchor="b"/>
          <a:p>
            <a:pPr algn="ctr">
              <a:lnSpc>
                <a:spcPct val="100000"/>
              </a:lnSpc>
            </a:pPr>
            <a:r>
              <a:rPr b="0" lang="en-US" sz="3600" spc="-1" strike="noStrike" cap="all">
                <a:solidFill>
                  <a:srgbClr val="ffffff"/>
                </a:solidFill>
                <a:latin typeface="Gill Sans MT"/>
              </a:rPr>
              <a:t>divulgação</a:t>
            </a:r>
            <a:endParaRPr b="0" lang="en-US" sz="3600" spc="-1" strike="noStrike">
              <a:solidFill>
                <a:srgbClr val="000000"/>
              </a:solidFill>
              <a:latin typeface="Gill Sans MT"/>
            </a:endParaRPr>
          </a:p>
        </p:txBody>
      </p:sp>
      <p:sp>
        <p:nvSpPr>
          <p:cNvPr id="92" name="TextShape 2"/>
          <p:cNvSpPr txBox="1"/>
          <p:nvPr/>
        </p:nvSpPr>
        <p:spPr>
          <a:xfrm>
            <a:off x="581040" y="5160960"/>
            <a:ext cx="7989480" cy="590040"/>
          </a:xfrm>
          <a:prstGeom prst="rect">
            <a:avLst/>
          </a:prstGeom>
          <a:noFill/>
          <a:ln>
            <a:noFill/>
          </a:ln>
        </p:spPr>
        <p:txBody>
          <a:bodyPr/>
          <a:p>
            <a:pPr algn="ctr">
              <a:lnSpc>
                <a:spcPct val="100000"/>
              </a:lnSpc>
              <a:spcBef>
                <a:spcPts val="320"/>
              </a:spcBef>
              <a:spcAft>
                <a:spcPts val="601"/>
              </a:spcAft>
            </a:pPr>
            <a:r>
              <a:rPr b="0" lang="pt-BR" sz="1600" spc="-1" strike="noStrike" cap="all">
                <a:solidFill>
                  <a:srgbClr val="ffffff"/>
                </a:solidFill>
                <a:latin typeface="Gill Sans MT"/>
              </a:rPr>
              <a:t>Michael junge, COACh, Jamestown robowolves</a:t>
            </a:r>
            <a:endParaRPr b="0" lang="pt-BR" sz="1600" spc="-1" strike="noStrike">
              <a:latin typeface="Arial"/>
            </a:endParaRPr>
          </a:p>
          <a:p>
            <a:pPr algn="ctr">
              <a:lnSpc>
                <a:spcPct val="100000"/>
              </a:lnSpc>
              <a:spcBef>
                <a:spcPts val="320"/>
              </a:spcBef>
              <a:spcAft>
                <a:spcPts val="601"/>
              </a:spcAft>
            </a:pPr>
            <a:r>
              <a:rPr b="0" lang="pt-BR" sz="1600" spc="-1" strike="noStrike" cap="all">
                <a:solidFill>
                  <a:srgbClr val="ffffff"/>
                </a:solidFill>
                <a:latin typeface="Gill Sans MT"/>
              </a:rPr>
              <a:t>Traduzido por equipe sunrise</a:t>
            </a:r>
            <a:endParaRPr b="0" lang="pt-BR"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81040" y="687600"/>
            <a:ext cx="7989480" cy="596520"/>
          </a:xfrm>
          <a:prstGeom prst="rect">
            <a:avLst/>
          </a:prstGeom>
          <a:noFill/>
          <a:ln>
            <a:noFill/>
          </a:ln>
        </p:spPr>
        <p:txBody>
          <a:bodyPr anchor="b"/>
          <a:p>
            <a:pPr>
              <a:lnSpc>
                <a:spcPct val="100000"/>
              </a:lnSpc>
            </a:pPr>
            <a:r>
              <a:rPr b="0" lang="en-US" sz="2800" spc="-1" strike="noStrike" cap="all">
                <a:solidFill>
                  <a:srgbClr val="ffffff"/>
                </a:solidFill>
                <a:latin typeface="Gill Sans MT"/>
              </a:rPr>
              <a:t>CRéDIToS</a:t>
            </a:r>
            <a:endParaRPr b="0" lang="en-US" sz="2800" spc="-1" strike="noStrike">
              <a:solidFill>
                <a:srgbClr val="000000"/>
              </a:solidFill>
              <a:latin typeface="Gill Sans MT"/>
            </a:endParaRPr>
          </a:p>
        </p:txBody>
      </p:sp>
      <p:sp>
        <p:nvSpPr>
          <p:cNvPr id="151" name="TextShape 2"/>
          <p:cNvSpPr txBox="1"/>
          <p:nvPr/>
        </p:nvSpPr>
        <p:spPr>
          <a:xfrm>
            <a:off x="448200" y="1505520"/>
            <a:ext cx="8238240" cy="4352760"/>
          </a:xfrm>
          <a:prstGeom prst="rect">
            <a:avLst/>
          </a:prstGeom>
          <a:noFill/>
          <a:ln>
            <a:noFill/>
          </a:ln>
        </p:spPr>
        <p:txBody>
          <a:bodyPr/>
          <a:p>
            <a:pPr marL="306000" indent="-305640">
              <a:lnSpc>
                <a:spcPct val="100000"/>
              </a:lnSpc>
              <a:spcBef>
                <a:spcPts val="561"/>
              </a:spcBef>
              <a:spcAft>
                <a:spcPts val="601"/>
              </a:spcAft>
              <a:buClr>
                <a:srgbClr val="4590b8"/>
              </a:buClr>
              <a:buSzPct val="92000"/>
              <a:buFont typeface="Wingdings 2" charset="2"/>
              <a:buChar char=""/>
            </a:pPr>
            <a:r>
              <a:rPr b="0" lang="en-US" sz="2800" spc="-1" strike="noStrike">
                <a:solidFill>
                  <a:srgbClr val="3d3d3d"/>
                </a:solidFill>
                <a:latin typeface="Gill Sans MT"/>
              </a:rPr>
              <a:t>Essa lição foi escrita por Michael Junge, http://www.jamestownrobowolves.org/home</a:t>
            </a:r>
            <a:endParaRPr b="0" lang="en-US" sz="2800" spc="-1" strike="noStrike">
              <a:solidFill>
                <a:srgbClr val="3d3d3d"/>
              </a:solidFill>
              <a:latin typeface="Gill Sans MT"/>
            </a:endParaRPr>
          </a:p>
          <a:p>
            <a:pPr marL="306000" indent="-305640">
              <a:lnSpc>
                <a:spcPct val="100000"/>
              </a:lnSpc>
              <a:spcBef>
                <a:spcPts val="561"/>
              </a:spcBef>
              <a:spcAft>
                <a:spcPts val="601"/>
              </a:spcAft>
              <a:buClr>
                <a:srgbClr val="4590b8"/>
              </a:buClr>
              <a:buSzPct val="92000"/>
              <a:buFont typeface="Wingdings 2" charset="2"/>
              <a:buChar char=""/>
            </a:pPr>
            <a:r>
              <a:rPr b="0" lang="en-US" sz="2800" spc="-1" strike="noStrike">
                <a:solidFill>
                  <a:srgbClr val="3d3d3d"/>
                </a:solidFill>
                <a:latin typeface="Gill Sans MT"/>
              </a:rPr>
              <a:t>Mais lições de for FIRST LEGO League disponíveis em </a:t>
            </a:r>
            <a:r>
              <a:rPr b="0" lang="en-US" sz="2800" spc="-1" strike="noStrike" u="sng">
                <a:solidFill>
                  <a:srgbClr val="828282"/>
                </a:solidFill>
                <a:uFillTx/>
                <a:latin typeface="Gill Sans MT"/>
                <a:hlinkClick r:id="rId1"/>
              </a:rPr>
              <a:t>www.flltutorials.com</a:t>
            </a:r>
            <a:endParaRPr b="0" lang="en-US" sz="2800" spc="-1" strike="noStrike">
              <a:solidFill>
                <a:srgbClr val="3d3d3d"/>
              </a:solidFill>
              <a:latin typeface="Gill Sans MT"/>
            </a:endParaRPr>
          </a:p>
          <a:p>
            <a:pPr marL="306000" indent="-305640">
              <a:lnSpc>
                <a:spcPct val="100000"/>
              </a:lnSpc>
              <a:spcBef>
                <a:spcPts val="561"/>
              </a:spcBef>
              <a:spcAft>
                <a:spcPts val="601"/>
              </a:spcAft>
              <a:buClr>
                <a:srgbClr val="4590b8"/>
              </a:buClr>
              <a:buSzPct val="92000"/>
              <a:buFont typeface="Wingdings 2" charset="2"/>
              <a:buChar char=""/>
            </a:pPr>
            <a:r>
              <a:rPr b="0" lang="en-US" sz="2800" spc="-1" strike="noStrike">
                <a:solidFill>
                  <a:srgbClr val="000000"/>
                </a:solidFill>
                <a:latin typeface="Gill Sans MT"/>
              </a:rPr>
              <a:t>Traduzido por Equipe Sunrise, de Santa Catarina, Brasil</a:t>
            </a:r>
            <a:endParaRPr b="0" lang="en-US" sz="2800" spc="-1" strike="noStrike">
              <a:solidFill>
                <a:srgbClr val="3d3d3d"/>
              </a:solidFill>
              <a:latin typeface="Gill Sans MT"/>
            </a:endParaRPr>
          </a:p>
          <a:p>
            <a:pPr>
              <a:lnSpc>
                <a:spcPct val="100000"/>
              </a:lnSpc>
              <a:spcBef>
                <a:spcPts val="561"/>
              </a:spcBef>
              <a:spcAft>
                <a:spcPts val="601"/>
              </a:spcAft>
            </a:pPr>
            <a:endParaRPr b="0" lang="en-US" sz="2800" spc="-1" strike="noStrike">
              <a:solidFill>
                <a:srgbClr val="3d3d3d"/>
              </a:solidFill>
              <a:latin typeface="Gill Sans MT"/>
            </a:endParaRPr>
          </a:p>
          <a:p>
            <a:pPr>
              <a:lnSpc>
                <a:spcPct val="100000"/>
              </a:lnSpc>
              <a:spcBef>
                <a:spcPts val="720"/>
              </a:spcBef>
              <a:spcAft>
                <a:spcPts val="601"/>
              </a:spcAft>
            </a:pPr>
            <a:endParaRPr b="0" lang="en-US" sz="2800" spc="-1" strike="noStrike">
              <a:solidFill>
                <a:srgbClr val="3d3d3d"/>
              </a:solidFill>
              <a:latin typeface="Gill Sans MT"/>
            </a:endParaRPr>
          </a:p>
        </p:txBody>
      </p:sp>
      <p:sp>
        <p:nvSpPr>
          <p:cNvPr id="152" name="TextShape 3"/>
          <p:cNvSpPr txBox="1"/>
          <p:nvPr/>
        </p:nvSpPr>
        <p:spPr>
          <a:xfrm>
            <a:off x="4392000" y="6392160"/>
            <a:ext cx="3300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DAF4807D-2E3B-42F3-9CFB-D22E9E815698}"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153" name="TextShape 4"/>
          <p:cNvSpPr txBox="1"/>
          <p:nvPr/>
        </p:nvSpPr>
        <p:spPr>
          <a:xfrm>
            <a:off x="581040" y="6387840"/>
            <a:ext cx="3594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sp>
        <p:nvSpPr>
          <p:cNvPr id="154" name="TextShape 5"/>
          <p:cNvSpPr txBox="1"/>
          <p:nvPr/>
        </p:nvSpPr>
        <p:spPr>
          <a:xfrm>
            <a:off x="7800480" y="6392160"/>
            <a:ext cx="770040" cy="364680"/>
          </a:xfrm>
          <a:prstGeom prst="rect">
            <a:avLst/>
          </a:prstGeom>
          <a:noFill/>
          <a:ln>
            <a:noFill/>
          </a:ln>
        </p:spPr>
        <p:txBody>
          <a:bodyPr lIns="90000" rIns="90000" tIns="45000" bIns="45000"/>
          <a:p>
            <a:pPr>
              <a:lnSpc>
                <a:spcPct val="100000"/>
              </a:lnSpc>
            </a:pPr>
            <a:fld id="{79EDC52F-6956-4145-A097-CC97FC022B9C}" type="slidenum">
              <a:rPr b="0" lang="pt-BR" sz="1800" spc="-1" strike="noStrike">
                <a:solidFill>
                  <a:srgbClr val="537ed0"/>
                </a:solidFill>
                <a:latin typeface="Gill Sans MT"/>
              </a:rPr>
              <a:t>&lt;número&gt;</a:t>
            </a:fld>
            <a:endParaRPr b="0" lang="pt-BR" sz="1800" spc="-1" strike="noStrike">
              <a:latin typeface="Times New Roman"/>
            </a:endParaRPr>
          </a:p>
        </p:txBody>
      </p:sp>
      <p:sp>
        <p:nvSpPr>
          <p:cNvPr id="155" name="CustomShape 6"/>
          <p:cNvSpPr/>
          <p:nvPr/>
        </p:nvSpPr>
        <p:spPr>
          <a:xfrm>
            <a:off x="572400" y="5047200"/>
            <a:ext cx="798948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pt-BR" sz="2400" spc="-1" strike="noStrike" u="sng">
                <a:solidFill>
                  <a:srgbClr val="828282"/>
                </a:solidFill>
                <a:uFillTx/>
                <a:latin typeface="Gill Sans MT"/>
                <a:hlinkClick r:id="rId2"/>
              </a:rPr>
              <a:t>Creative Commons Attribution-NonCommercial-ShareAlike 4.0 International License</a:t>
            </a:r>
            <a:endParaRPr b="0" lang="pt-BR" sz="2400" spc="-1" strike="noStrike">
              <a:latin typeface="Arial"/>
            </a:endParaRPr>
          </a:p>
        </p:txBody>
      </p:sp>
      <p:pic>
        <p:nvPicPr>
          <p:cNvPr id="156" name="Picture 10" descr=""/>
          <p:cNvPicPr/>
          <p:nvPr/>
        </p:nvPicPr>
        <p:blipFill>
          <a:blip r:embed="rId3"/>
          <a:stretch/>
        </p:blipFill>
        <p:spPr>
          <a:xfrm>
            <a:off x="3486600" y="4035960"/>
            <a:ext cx="2552400" cy="8884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81040" y="687600"/>
            <a:ext cx="7989480" cy="596520"/>
          </a:xfrm>
          <a:prstGeom prst="rect">
            <a:avLst/>
          </a:prstGeom>
          <a:noFill/>
          <a:ln>
            <a:noFill/>
          </a:ln>
        </p:spPr>
        <p:txBody>
          <a:bodyPr anchor="b"/>
          <a:p>
            <a:pPr>
              <a:lnSpc>
                <a:spcPct val="100000"/>
              </a:lnSpc>
            </a:pPr>
            <a:r>
              <a:rPr b="0" lang="en-US" sz="2800" spc="-1" strike="noStrike" cap="all">
                <a:solidFill>
                  <a:srgbClr val="ffffff"/>
                </a:solidFill>
                <a:latin typeface="Gill Sans MT"/>
              </a:rPr>
              <a:t>Conheça a equipe</a:t>
            </a:r>
            <a:endParaRPr b="0" lang="en-US" sz="2800" spc="-1" strike="noStrike">
              <a:solidFill>
                <a:srgbClr val="000000"/>
              </a:solidFill>
              <a:latin typeface="Gill Sans MT"/>
            </a:endParaRPr>
          </a:p>
        </p:txBody>
      </p:sp>
      <p:sp>
        <p:nvSpPr>
          <p:cNvPr id="94" name="TextShape 2"/>
          <p:cNvSpPr txBox="1"/>
          <p:nvPr/>
        </p:nvSpPr>
        <p:spPr>
          <a:xfrm>
            <a:off x="448200" y="1505520"/>
            <a:ext cx="4117680" cy="4352760"/>
          </a:xfrm>
          <a:prstGeom prst="rect">
            <a:avLst/>
          </a:prstGeom>
          <a:noFill/>
          <a:ln>
            <a:noFill/>
          </a:ln>
        </p:spPr>
        <p:txBody>
          <a:bodyPr>
            <a:normAutofit/>
          </a:bodyPr>
          <a:p>
            <a:pPr marL="306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O Jamestown Robowolves venceu 2 campeonatos estaduais</a:t>
            </a:r>
            <a:endParaRPr b="0" lang="en-US" sz="2000" spc="-1" strike="noStrike">
              <a:solidFill>
                <a:srgbClr val="3d3d3d"/>
              </a:solidFill>
              <a:latin typeface="Gill Sans MT"/>
            </a:endParaRPr>
          </a:p>
          <a:p>
            <a:pPr marL="306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Ganahram o prêmio de primeiro lugar em Overall Project no Razorback Invitational</a:t>
            </a:r>
            <a:endParaRPr b="0" lang="en-US" sz="2000" spc="-1" strike="noStrike">
              <a:solidFill>
                <a:srgbClr val="3d3d3d"/>
              </a:solidFill>
              <a:latin typeface="Gill Sans MT"/>
            </a:endParaRPr>
          </a:p>
          <a:p>
            <a:pPr marL="306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Ganharam primeiro lugar em Inspiração no World Festival!</a:t>
            </a:r>
            <a:br/>
            <a:r>
              <a:rPr b="0" lang="en-US" sz="2000" spc="-1" strike="noStrike">
                <a:solidFill>
                  <a:srgbClr val="3d3d3d"/>
                </a:solidFill>
                <a:latin typeface="Gill Sans MT"/>
              </a:rPr>
              <a:t> </a:t>
            </a:r>
            <a:endParaRPr b="0" lang="en-US" sz="2000" spc="-1" strike="noStrike">
              <a:solidFill>
                <a:srgbClr val="3d3d3d"/>
              </a:solidFill>
              <a:latin typeface="Gill Sans MT"/>
            </a:endParaRPr>
          </a:p>
        </p:txBody>
      </p:sp>
      <p:sp>
        <p:nvSpPr>
          <p:cNvPr id="95" name="TextShape 3"/>
          <p:cNvSpPr txBox="1"/>
          <p:nvPr/>
        </p:nvSpPr>
        <p:spPr>
          <a:xfrm>
            <a:off x="4392000" y="6392160"/>
            <a:ext cx="3300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3B8B691F-03BC-4F48-BBE3-D473E77F4721}"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96" name="TextShape 4"/>
          <p:cNvSpPr txBox="1"/>
          <p:nvPr/>
        </p:nvSpPr>
        <p:spPr>
          <a:xfrm>
            <a:off x="581040" y="6387840"/>
            <a:ext cx="3666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sp>
        <p:nvSpPr>
          <p:cNvPr id="97" name="TextShape 5"/>
          <p:cNvSpPr txBox="1"/>
          <p:nvPr/>
        </p:nvSpPr>
        <p:spPr>
          <a:xfrm>
            <a:off x="7800480" y="6392160"/>
            <a:ext cx="770040" cy="364680"/>
          </a:xfrm>
          <a:prstGeom prst="rect">
            <a:avLst/>
          </a:prstGeom>
          <a:noFill/>
          <a:ln>
            <a:noFill/>
          </a:ln>
        </p:spPr>
        <p:txBody>
          <a:bodyPr lIns="90000" rIns="90000" tIns="45000" bIns="45000"/>
          <a:p>
            <a:pPr>
              <a:lnSpc>
                <a:spcPct val="100000"/>
              </a:lnSpc>
            </a:pPr>
            <a:fld id="{BE9897E6-4C79-4C37-B50A-A223AD67019C}" type="slidenum">
              <a:rPr b="0" lang="pt-BR" sz="1800" spc="-1" strike="noStrike">
                <a:solidFill>
                  <a:srgbClr val="537ed0"/>
                </a:solidFill>
                <a:latin typeface="Gill Sans MT"/>
              </a:rPr>
              <a:t>1</a:t>
            </a:fld>
            <a:endParaRPr b="0" lang="pt-BR" sz="1800" spc="-1" strike="noStrike">
              <a:latin typeface="Times New Roman"/>
            </a:endParaRPr>
          </a:p>
        </p:txBody>
      </p:sp>
      <p:pic>
        <p:nvPicPr>
          <p:cNvPr id="98" name="Picture 6" descr=""/>
          <p:cNvPicPr/>
          <p:nvPr/>
        </p:nvPicPr>
        <p:blipFill>
          <a:blip r:embed="rId1"/>
          <a:stretch/>
        </p:blipFill>
        <p:spPr>
          <a:xfrm>
            <a:off x="1697400" y="4233600"/>
            <a:ext cx="1427760" cy="1818720"/>
          </a:xfrm>
          <a:prstGeom prst="rect">
            <a:avLst/>
          </a:prstGeom>
          <a:ln>
            <a:noFill/>
          </a:ln>
        </p:spPr>
      </p:pic>
      <p:pic>
        <p:nvPicPr>
          <p:cNvPr id="99" name="Picture 7" descr=""/>
          <p:cNvPicPr/>
          <p:nvPr/>
        </p:nvPicPr>
        <p:blipFill>
          <a:blip r:embed="rId2"/>
          <a:stretch/>
        </p:blipFill>
        <p:spPr>
          <a:xfrm>
            <a:off x="5111640" y="1558080"/>
            <a:ext cx="3458880" cy="1896840"/>
          </a:xfrm>
          <a:prstGeom prst="rect">
            <a:avLst/>
          </a:prstGeom>
          <a:ln>
            <a:noFill/>
          </a:ln>
        </p:spPr>
      </p:pic>
      <p:pic>
        <p:nvPicPr>
          <p:cNvPr id="100" name="Picture 8" descr=""/>
          <p:cNvPicPr/>
          <p:nvPr/>
        </p:nvPicPr>
        <p:blipFill>
          <a:blip r:embed="rId3"/>
          <a:stretch/>
        </p:blipFill>
        <p:spPr>
          <a:xfrm>
            <a:off x="5111640" y="3564360"/>
            <a:ext cx="3458880" cy="25941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81040" y="687600"/>
            <a:ext cx="7989480" cy="596520"/>
          </a:xfrm>
          <a:prstGeom prst="rect">
            <a:avLst/>
          </a:prstGeom>
          <a:noFill/>
          <a:ln>
            <a:noFill/>
          </a:ln>
        </p:spPr>
        <p:txBody>
          <a:bodyPr anchor="b">
            <a:normAutofit/>
          </a:bodyPr>
          <a:p>
            <a:pPr>
              <a:lnSpc>
                <a:spcPct val="100000"/>
              </a:lnSpc>
            </a:pPr>
            <a:r>
              <a:rPr b="0" lang="en-US" sz="2800" spc="-1" strike="noStrike" cap="all">
                <a:solidFill>
                  <a:srgbClr val="ffffff"/>
                </a:solidFill>
                <a:latin typeface="Gill Sans MT"/>
              </a:rPr>
              <a:t>O que é divulgar na FIRST LEGO League?</a:t>
            </a:r>
            <a:endParaRPr b="0" lang="en-US" sz="2800" spc="-1" strike="noStrike">
              <a:solidFill>
                <a:srgbClr val="000000"/>
              </a:solidFill>
              <a:latin typeface="Gill Sans MT"/>
            </a:endParaRPr>
          </a:p>
        </p:txBody>
      </p:sp>
      <p:sp>
        <p:nvSpPr>
          <p:cNvPr id="102" name="TextShape 2"/>
          <p:cNvSpPr txBox="1"/>
          <p:nvPr/>
        </p:nvSpPr>
        <p:spPr>
          <a:xfrm>
            <a:off x="418320" y="1658520"/>
            <a:ext cx="4621680" cy="1859400"/>
          </a:xfrm>
          <a:prstGeom prst="rect">
            <a:avLst/>
          </a:prstGeom>
          <a:noFill/>
          <a:ln>
            <a:noFill/>
          </a:ln>
        </p:spPr>
        <p:txBody>
          <a:bodyPr>
            <a:normAutofit/>
          </a:bodyPr>
          <a:p>
            <a:pPr marL="306000" indent="-305640">
              <a:lnSpc>
                <a:spcPct val="100000"/>
              </a:lnSpc>
              <a:spcBef>
                <a:spcPts val="641"/>
              </a:spcBef>
              <a:spcAft>
                <a:spcPts val="601"/>
              </a:spcAft>
              <a:buClr>
                <a:srgbClr val="4590b8"/>
              </a:buClr>
              <a:buSzPct val="92000"/>
              <a:buFont typeface="Wingdings 2" charset="2"/>
              <a:buChar char=""/>
            </a:pPr>
            <a:r>
              <a:rPr b="0" lang="en-US" sz="3200" spc="-1" strike="noStrike">
                <a:solidFill>
                  <a:srgbClr val="3d3d3d"/>
                </a:solidFill>
                <a:latin typeface="Gill Sans MT"/>
              </a:rPr>
              <a:t>Na FIRST LEGO League divulgar é compartilhar o seu trabalho do projeto e robô, como equipe</a:t>
            </a:r>
            <a:endParaRPr b="0" lang="en-US" sz="3200" spc="-1" strike="noStrike">
              <a:solidFill>
                <a:srgbClr val="3d3d3d"/>
              </a:solidFill>
              <a:latin typeface="Gill Sans MT"/>
            </a:endParaRPr>
          </a:p>
          <a:p>
            <a:pPr marL="306000" indent="-305640">
              <a:lnSpc>
                <a:spcPct val="100000"/>
              </a:lnSpc>
              <a:spcBef>
                <a:spcPts val="641"/>
              </a:spcBef>
              <a:spcAft>
                <a:spcPts val="601"/>
              </a:spcAft>
              <a:buClr>
                <a:srgbClr val="4590b8"/>
              </a:buClr>
              <a:buSzPct val="92000"/>
              <a:buFont typeface="Wingdings 2" charset="2"/>
              <a:buChar char=""/>
            </a:pPr>
            <a:r>
              <a:rPr b="0" lang="en-US" sz="3200" spc="-1" strike="noStrike">
                <a:solidFill>
                  <a:srgbClr val="3d3d3d"/>
                </a:solidFill>
                <a:latin typeface="Gill Sans MT"/>
              </a:rPr>
              <a:t>É também espalhar a STEM e FIRST na comunidade</a:t>
            </a:r>
            <a:endParaRPr b="0" lang="en-US" sz="3200" spc="-1" strike="noStrike">
              <a:solidFill>
                <a:srgbClr val="3d3d3d"/>
              </a:solidFill>
              <a:latin typeface="Gill Sans MT"/>
            </a:endParaRPr>
          </a:p>
        </p:txBody>
      </p:sp>
      <p:sp>
        <p:nvSpPr>
          <p:cNvPr id="103" name="TextShape 3"/>
          <p:cNvSpPr txBox="1"/>
          <p:nvPr/>
        </p:nvSpPr>
        <p:spPr>
          <a:xfrm>
            <a:off x="7800480" y="6392160"/>
            <a:ext cx="770040" cy="364680"/>
          </a:xfrm>
          <a:prstGeom prst="rect">
            <a:avLst/>
          </a:prstGeom>
          <a:noFill/>
          <a:ln>
            <a:noFill/>
          </a:ln>
        </p:spPr>
        <p:txBody>
          <a:bodyPr lIns="90000" rIns="90000" tIns="45000" bIns="45000"/>
          <a:p>
            <a:pPr>
              <a:lnSpc>
                <a:spcPct val="100000"/>
              </a:lnSpc>
            </a:pPr>
            <a:fld id="{72A1E98B-9630-4E05-9E43-3B1BF1A510D6}" type="slidenum">
              <a:rPr b="0" lang="pt-BR" sz="1800" spc="-1" strike="noStrike">
                <a:solidFill>
                  <a:srgbClr val="537ed0"/>
                </a:solidFill>
                <a:latin typeface="Gill Sans MT"/>
              </a:rPr>
              <a:t>1</a:t>
            </a:fld>
            <a:endParaRPr b="0" lang="pt-BR" sz="1800" spc="-1" strike="noStrike">
              <a:latin typeface="Times New Roman"/>
            </a:endParaRPr>
          </a:p>
        </p:txBody>
      </p:sp>
      <p:sp>
        <p:nvSpPr>
          <p:cNvPr id="104" name="TextShape 4"/>
          <p:cNvSpPr txBox="1"/>
          <p:nvPr/>
        </p:nvSpPr>
        <p:spPr>
          <a:xfrm>
            <a:off x="4320000" y="6392160"/>
            <a:ext cx="3372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5976AE30-CBEB-4CF4-8ADC-3659FF3B7472}"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105" name="TextShape 5"/>
          <p:cNvSpPr txBox="1"/>
          <p:nvPr/>
        </p:nvSpPr>
        <p:spPr>
          <a:xfrm>
            <a:off x="581040" y="6387840"/>
            <a:ext cx="3594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pic>
        <p:nvPicPr>
          <p:cNvPr id="106" name="Picture 8" descr=""/>
          <p:cNvPicPr/>
          <p:nvPr/>
        </p:nvPicPr>
        <p:blipFill>
          <a:blip r:embed="rId1"/>
          <a:stretch/>
        </p:blipFill>
        <p:spPr>
          <a:xfrm>
            <a:off x="5173920" y="1778400"/>
            <a:ext cx="3396960" cy="3174120"/>
          </a:xfrm>
          <a:prstGeom prst="rect">
            <a:avLst/>
          </a:prstGeom>
          <a:ln>
            <a:noFill/>
          </a:ln>
        </p:spPr>
      </p:pic>
      <p:pic>
        <p:nvPicPr>
          <p:cNvPr id="107" name="Picture 10" descr=""/>
          <p:cNvPicPr/>
          <p:nvPr/>
        </p:nvPicPr>
        <p:blipFill>
          <a:blip r:embed="rId2"/>
          <a:srcRect l="-47" t="0" r="0" b="0"/>
          <a:stretch/>
        </p:blipFill>
        <p:spPr>
          <a:xfrm>
            <a:off x="472320" y="3632400"/>
            <a:ext cx="4335480" cy="24552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81040" y="687600"/>
            <a:ext cx="7989480" cy="596520"/>
          </a:xfrm>
          <a:prstGeom prst="rect">
            <a:avLst/>
          </a:prstGeom>
          <a:noFill/>
          <a:ln>
            <a:noFill/>
          </a:ln>
        </p:spPr>
        <p:txBody>
          <a:bodyPr anchor="b"/>
          <a:p>
            <a:pPr>
              <a:lnSpc>
                <a:spcPct val="100000"/>
              </a:lnSpc>
            </a:pPr>
            <a:r>
              <a:rPr b="0" lang="en-US" sz="2800" spc="-1" strike="noStrike" cap="all">
                <a:solidFill>
                  <a:srgbClr val="ffffff"/>
                </a:solidFill>
                <a:latin typeface="Gill Sans MT"/>
              </a:rPr>
              <a:t>Aonde você pode fazer eventos?</a:t>
            </a:r>
            <a:endParaRPr b="0" lang="en-US" sz="2800" spc="-1" strike="noStrike">
              <a:solidFill>
                <a:srgbClr val="000000"/>
              </a:solidFill>
              <a:latin typeface="Gill Sans MT"/>
            </a:endParaRPr>
          </a:p>
        </p:txBody>
      </p:sp>
      <p:sp>
        <p:nvSpPr>
          <p:cNvPr id="109" name="TextShape 2"/>
          <p:cNvSpPr txBox="1"/>
          <p:nvPr/>
        </p:nvSpPr>
        <p:spPr>
          <a:xfrm>
            <a:off x="4749120" y="1554840"/>
            <a:ext cx="3925800" cy="4776840"/>
          </a:xfrm>
          <a:prstGeom prst="rect">
            <a:avLst/>
          </a:prstGeom>
          <a:noFill/>
          <a:ln>
            <a:noFill/>
          </a:ln>
        </p:spPr>
        <p:txBody>
          <a:bodyPr>
            <a:normAutofit/>
          </a:bodyPr>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Biblioteca</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Town Recreation Center</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Governo municipal</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Jornal local</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Escolas</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Organizações de Serviços (Kiwanis, Lions Club, Rotary, etc.)</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Centros de Cidadãos Sêniors</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Igrejas</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Grupos de escoteiros</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Organizações profissionais</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Museus</a:t>
            </a:r>
            <a:endParaRPr b="0" lang="en-US" sz="4900" spc="-1" strike="noStrike">
              <a:solidFill>
                <a:srgbClr val="3d3d3d"/>
              </a:solidFill>
              <a:latin typeface="Gill Sans MT"/>
            </a:endParaRPr>
          </a:p>
          <a:p>
            <a:pPr marL="306000" indent="-305640">
              <a:lnSpc>
                <a:spcPct val="100000"/>
              </a:lnSpc>
              <a:spcBef>
                <a:spcPts val="981"/>
              </a:spcBef>
              <a:spcAft>
                <a:spcPts val="601"/>
              </a:spcAft>
              <a:buClr>
                <a:srgbClr val="4590b8"/>
              </a:buClr>
              <a:buSzPct val="92000"/>
              <a:buFont typeface="Wingdings 2" charset="2"/>
              <a:buChar char=""/>
            </a:pPr>
            <a:r>
              <a:rPr b="0" lang="en-US" sz="4900" spc="-1" strike="noStrike">
                <a:solidFill>
                  <a:srgbClr val="3d3d3d"/>
                </a:solidFill>
                <a:latin typeface="Gill Sans MT"/>
                <a:ea typeface="Rockwell"/>
              </a:rPr>
              <a:t>Clubes de garotos e garotas</a:t>
            </a:r>
            <a:endParaRPr b="0" lang="en-US" sz="4900" spc="-1" strike="noStrike">
              <a:solidFill>
                <a:srgbClr val="3d3d3d"/>
              </a:solidFill>
              <a:latin typeface="Gill Sans MT"/>
            </a:endParaRPr>
          </a:p>
          <a:p>
            <a:pPr>
              <a:lnSpc>
                <a:spcPct val="100000"/>
              </a:lnSpc>
              <a:spcBef>
                <a:spcPts val="720"/>
              </a:spcBef>
              <a:spcAft>
                <a:spcPts val="601"/>
              </a:spcAft>
            </a:pPr>
            <a:endParaRPr b="0" lang="en-US" sz="4900" spc="-1" strike="noStrike">
              <a:solidFill>
                <a:srgbClr val="3d3d3d"/>
              </a:solidFill>
              <a:latin typeface="Gill Sans MT"/>
            </a:endParaRPr>
          </a:p>
        </p:txBody>
      </p:sp>
      <p:sp>
        <p:nvSpPr>
          <p:cNvPr id="110" name="TextShape 3"/>
          <p:cNvSpPr txBox="1"/>
          <p:nvPr/>
        </p:nvSpPr>
        <p:spPr>
          <a:xfrm>
            <a:off x="4392000" y="6392160"/>
            <a:ext cx="3300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549557BA-F754-4BF0-937A-FA690324979A}"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111" name="TextShape 4"/>
          <p:cNvSpPr txBox="1"/>
          <p:nvPr/>
        </p:nvSpPr>
        <p:spPr>
          <a:xfrm>
            <a:off x="581040" y="6387840"/>
            <a:ext cx="3594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sp>
        <p:nvSpPr>
          <p:cNvPr id="112" name="TextShape 5"/>
          <p:cNvSpPr txBox="1"/>
          <p:nvPr/>
        </p:nvSpPr>
        <p:spPr>
          <a:xfrm>
            <a:off x="7800480" y="6392160"/>
            <a:ext cx="770040" cy="364680"/>
          </a:xfrm>
          <a:prstGeom prst="rect">
            <a:avLst/>
          </a:prstGeom>
          <a:noFill/>
          <a:ln>
            <a:noFill/>
          </a:ln>
        </p:spPr>
        <p:txBody>
          <a:bodyPr lIns="90000" rIns="90000" tIns="45000" bIns="45000"/>
          <a:p>
            <a:pPr>
              <a:lnSpc>
                <a:spcPct val="100000"/>
              </a:lnSpc>
            </a:pPr>
            <a:fld id="{97339A59-2292-4DC2-BB6D-CAD106401208}" type="slidenum">
              <a:rPr b="0" lang="pt-BR" sz="1800" spc="-1" strike="noStrike">
                <a:solidFill>
                  <a:srgbClr val="537ed0"/>
                </a:solidFill>
                <a:latin typeface="Gill Sans MT"/>
              </a:rPr>
              <a:t>1</a:t>
            </a:fld>
            <a:endParaRPr b="0" lang="pt-BR" sz="1800" spc="-1" strike="noStrike">
              <a:latin typeface="Times New Roman"/>
            </a:endParaRPr>
          </a:p>
        </p:txBody>
      </p:sp>
      <p:pic>
        <p:nvPicPr>
          <p:cNvPr id="113" name="Picture 8" descr=""/>
          <p:cNvPicPr/>
          <p:nvPr/>
        </p:nvPicPr>
        <p:blipFill>
          <a:blip r:embed="rId1"/>
          <a:stretch/>
        </p:blipFill>
        <p:spPr>
          <a:xfrm>
            <a:off x="2081160" y="1567800"/>
            <a:ext cx="2282400" cy="1860840"/>
          </a:xfrm>
          <a:prstGeom prst="rect">
            <a:avLst/>
          </a:prstGeom>
          <a:ln>
            <a:noFill/>
          </a:ln>
        </p:spPr>
      </p:pic>
      <p:pic>
        <p:nvPicPr>
          <p:cNvPr id="114" name="Picture 9" descr=""/>
          <p:cNvPicPr/>
          <p:nvPr/>
        </p:nvPicPr>
        <p:blipFill>
          <a:blip r:embed="rId2"/>
          <a:stretch/>
        </p:blipFill>
        <p:spPr>
          <a:xfrm>
            <a:off x="687600" y="4079880"/>
            <a:ext cx="3675960" cy="2239200"/>
          </a:xfrm>
          <a:prstGeom prst="rect">
            <a:avLst/>
          </a:prstGeom>
          <a:ln>
            <a:noFill/>
          </a:ln>
        </p:spPr>
      </p:pic>
      <p:pic>
        <p:nvPicPr>
          <p:cNvPr id="115" name="Picture 10" descr=""/>
          <p:cNvPicPr/>
          <p:nvPr/>
        </p:nvPicPr>
        <p:blipFill>
          <a:blip r:embed="rId3"/>
          <a:stretch/>
        </p:blipFill>
        <p:spPr>
          <a:xfrm>
            <a:off x="513720" y="2783160"/>
            <a:ext cx="2083680" cy="19422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81040" y="864000"/>
            <a:ext cx="7989480" cy="596520"/>
          </a:xfrm>
          <a:prstGeom prst="rect">
            <a:avLst/>
          </a:prstGeom>
          <a:noFill/>
          <a:ln>
            <a:noFill/>
          </a:ln>
        </p:spPr>
        <p:txBody>
          <a:bodyPr anchor="b"/>
          <a:p>
            <a:pPr>
              <a:lnSpc>
                <a:spcPct val="100000"/>
              </a:lnSpc>
            </a:pPr>
            <a:r>
              <a:rPr b="0" lang="en-US" sz="2800" spc="-1" strike="noStrike" cap="all">
                <a:solidFill>
                  <a:srgbClr val="ffffff"/>
                </a:solidFill>
                <a:latin typeface="Gill Sans MT"/>
              </a:rPr>
              <a:t>O que você pode fazer em um evento de divulgação</a:t>
            </a:r>
            <a:endParaRPr b="0" lang="en-US" sz="2800" spc="-1" strike="noStrike">
              <a:solidFill>
                <a:srgbClr val="000000"/>
              </a:solidFill>
              <a:latin typeface="Gill Sans MT"/>
            </a:endParaRPr>
          </a:p>
        </p:txBody>
      </p:sp>
      <p:sp>
        <p:nvSpPr>
          <p:cNvPr id="117" name="TextShape 2"/>
          <p:cNvSpPr txBox="1"/>
          <p:nvPr/>
        </p:nvSpPr>
        <p:spPr>
          <a:xfrm>
            <a:off x="453240" y="1590480"/>
            <a:ext cx="3879720" cy="4350240"/>
          </a:xfrm>
          <a:prstGeom prst="rect">
            <a:avLst/>
          </a:prstGeom>
          <a:noFill/>
          <a:ln>
            <a:noFill/>
          </a:ln>
        </p:spPr>
        <p:txBody>
          <a:bodyPr>
            <a:norm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Explicar o que é FIRST LEGO League: construção de equipe, foco STEM, mais do que robôs</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Mostre sobre o seu projeto, desafios do </a:t>
            </a:r>
            <a:r>
              <a:rPr b="0" i="1" lang="en-US" sz="1800" spc="-1" strike="noStrike">
                <a:solidFill>
                  <a:srgbClr val="3d3d3d"/>
                </a:solidFill>
                <a:latin typeface="Gill Sans MT"/>
              </a:rPr>
              <a:t>Core, </a:t>
            </a:r>
            <a:r>
              <a:rPr b="0" lang="en-US" sz="1800" spc="-1" strike="noStrike">
                <a:solidFill>
                  <a:srgbClr val="3d3d3d"/>
                </a:solidFill>
                <a:latin typeface="Gill Sans MT"/>
              </a:rPr>
              <a:t>construção do robô</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Demonstre o seu robô</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Demonstre seu projeto ou pôster de </a:t>
            </a:r>
            <a:r>
              <a:rPr b="0" i="1" lang="en-US" sz="1800" spc="-1" strike="noStrike">
                <a:solidFill>
                  <a:srgbClr val="3d3d3d"/>
                </a:solidFill>
                <a:latin typeface="Gill Sans MT"/>
              </a:rPr>
              <a:t>Core</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Faça uma aula de programação</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Demonstre modelos MINDSTORMS que o público possa interagir</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Qualquer coisa! Fale sobre como se divertem na FIRST, habilidades que aprenderam e porque acham que é importante!</a:t>
            </a:r>
            <a:endParaRPr b="0" lang="en-US" sz="1800" spc="-1" strike="noStrike">
              <a:solidFill>
                <a:srgbClr val="3d3d3d"/>
              </a:solidFill>
              <a:latin typeface="Gill Sans MT"/>
            </a:endParaRPr>
          </a:p>
          <a:p>
            <a:pPr>
              <a:lnSpc>
                <a:spcPct val="100000"/>
              </a:lnSpc>
              <a:spcAft>
                <a:spcPts val="601"/>
              </a:spcAft>
            </a:pPr>
            <a:endParaRPr b="0" lang="en-US" sz="1800" spc="-1" strike="noStrike">
              <a:solidFill>
                <a:srgbClr val="3d3d3d"/>
              </a:solidFill>
              <a:latin typeface="Gill Sans MT"/>
            </a:endParaRPr>
          </a:p>
          <a:p>
            <a:pPr>
              <a:lnSpc>
                <a:spcPct val="100000"/>
              </a:lnSpc>
              <a:spcAft>
                <a:spcPts val="601"/>
              </a:spcAft>
            </a:pPr>
            <a:endParaRPr b="0" lang="en-US" sz="1800" spc="-1" strike="noStrike">
              <a:solidFill>
                <a:srgbClr val="3d3d3d"/>
              </a:solidFill>
              <a:latin typeface="Gill Sans MT"/>
            </a:endParaRPr>
          </a:p>
        </p:txBody>
      </p:sp>
      <p:sp>
        <p:nvSpPr>
          <p:cNvPr id="118" name="TextShape 3"/>
          <p:cNvSpPr txBox="1"/>
          <p:nvPr/>
        </p:nvSpPr>
        <p:spPr>
          <a:xfrm>
            <a:off x="7800480" y="6392160"/>
            <a:ext cx="770040" cy="364680"/>
          </a:xfrm>
          <a:prstGeom prst="rect">
            <a:avLst/>
          </a:prstGeom>
          <a:noFill/>
          <a:ln>
            <a:noFill/>
          </a:ln>
        </p:spPr>
        <p:txBody>
          <a:bodyPr lIns="90000" rIns="90000" tIns="45000" bIns="45000"/>
          <a:p>
            <a:pPr>
              <a:lnSpc>
                <a:spcPct val="100000"/>
              </a:lnSpc>
            </a:pPr>
            <a:fld id="{92DBB110-802D-4ED4-B21E-904AFA9DF4FB}" type="slidenum">
              <a:rPr b="0" lang="pt-BR" sz="1800" spc="-1" strike="noStrike">
                <a:solidFill>
                  <a:srgbClr val="537ed0"/>
                </a:solidFill>
                <a:latin typeface="Gill Sans MT"/>
              </a:rPr>
              <a:t>1</a:t>
            </a:fld>
            <a:endParaRPr b="0" lang="pt-BR" sz="1800" spc="-1" strike="noStrike">
              <a:latin typeface="Times New Roman"/>
            </a:endParaRPr>
          </a:p>
        </p:txBody>
      </p:sp>
      <p:sp>
        <p:nvSpPr>
          <p:cNvPr id="119" name="TextShape 4"/>
          <p:cNvSpPr txBox="1"/>
          <p:nvPr/>
        </p:nvSpPr>
        <p:spPr>
          <a:xfrm>
            <a:off x="4320000" y="6392160"/>
            <a:ext cx="3372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5699E8D3-EA09-458C-A097-F5E3179EB748}"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120" name="TextShape 5"/>
          <p:cNvSpPr txBox="1"/>
          <p:nvPr/>
        </p:nvSpPr>
        <p:spPr>
          <a:xfrm>
            <a:off x="581040" y="6387840"/>
            <a:ext cx="3594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pic>
        <p:nvPicPr>
          <p:cNvPr id="121" name="Picture 5" descr=""/>
          <p:cNvPicPr/>
          <p:nvPr/>
        </p:nvPicPr>
        <p:blipFill>
          <a:blip r:embed="rId1"/>
          <a:srcRect l="0" t="-408333" r="-39130" b="0"/>
          <a:stretch/>
        </p:blipFill>
        <p:spPr>
          <a:xfrm>
            <a:off x="4577760" y="1317240"/>
            <a:ext cx="4096440" cy="2117880"/>
          </a:xfrm>
          <a:prstGeom prst="rect">
            <a:avLst/>
          </a:prstGeom>
          <a:ln>
            <a:noFill/>
          </a:ln>
        </p:spPr>
      </p:pic>
      <p:pic>
        <p:nvPicPr>
          <p:cNvPr id="122" name="Picture 8" descr=""/>
          <p:cNvPicPr/>
          <p:nvPr/>
        </p:nvPicPr>
        <p:blipFill>
          <a:blip r:embed="rId2"/>
          <a:stretch/>
        </p:blipFill>
        <p:spPr>
          <a:xfrm>
            <a:off x="4577760" y="3752280"/>
            <a:ext cx="3992760" cy="22456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81040" y="687600"/>
            <a:ext cx="7989480" cy="596520"/>
          </a:xfrm>
          <a:prstGeom prst="rect">
            <a:avLst/>
          </a:prstGeom>
          <a:noFill/>
          <a:ln>
            <a:noFill/>
          </a:ln>
        </p:spPr>
        <p:txBody>
          <a:bodyPr anchor="b"/>
          <a:p>
            <a:pPr>
              <a:lnSpc>
                <a:spcPct val="100000"/>
              </a:lnSpc>
            </a:pPr>
            <a:r>
              <a:rPr b="0" lang="en-US" sz="2800" spc="-1" strike="noStrike" cap="all">
                <a:solidFill>
                  <a:srgbClr val="ffffff"/>
                </a:solidFill>
                <a:latin typeface="Gill Sans MT"/>
              </a:rPr>
              <a:t>Como organizar eventos?</a:t>
            </a:r>
            <a:endParaRPr b="0" lang="en-US" sz="2800" spc="-1" strike="noStrike">
              <a:solidFill>
                <a:srgbClr val="000000"/>
              </a:solidFill>
              <a:latin typeface="Gill Sans MT"/>
            </a:endParaRPr>
          </a:p>
        </p:txBody>
      </p:sp>
      <p:sp>
        <p:nvSpPr>
          <p:cNvPr id="124" name="TextShape 2"/>
          <p:cNvSpPr txBox="1"/>
          <p:nvPr/>
        </p:nvSpPr>
        <p:spPr>
          <a:xfrm>
            <a:off x="7800480" y="6392160"/>
            <a:ext cx="770040" cy="364680"/>
          </a:xfrm>
          <a:prstGeom prst="rect">
            <a:avLst/>
          </a:prstGeom>
          <a:noFill/>
          <a:ln>
            <a:noFill/>
          </a:ln>
        </p:spPr>
        <p:txBody>
          <a:bodyPr lIns="90000" rIns="90000" tIns="45000" bIns="45000"/>
          <a:p>
            <a:pPr>
              <a:lnSpc>
                <a:spcPct val="100000"/>
              </a:lnSpc>
            </a:pPr>
            <a:fld id="{D29193EF-81BA-4FA6-A28D-85352DFD96C2}" type="slidenum">
              <a:rPr b="0" lang="pt-BR" sz="1800" spc="-1" strike="noStrike">
                <a:solidFill>
                  <a:srgbClr val="537ed0"/>
                </a:solidFill>
                <a:latin typeface="Gill Sans MT"/>
              </a:rPr>
              <a:t>1</a:t>
            </a:fld>
            <a:endParaRPr b="0" lang="pt-BR" sz="1800" spc="-1" strike="noStrike">
              <a:latin typeface="Times New Roman"/>
            </a:endParaRPr>
          </a:p>
        </p:txBody>
      </p:sp>
      <p:sp>
        <p:nvSpPr>
          <p:cNvPr id="125" name="CustomShape 3"/>
          <p:cNvSpPr/>
          <p:nvPr/>
        </p:nvSpPr>
        <p:spPr>
          <a:xfrm>
            <a:off x="434520" y="1628640"/>
            <a:ext cx="4623120" cy="3112200"/>
          </a:xfrm>
          <a:prstGeom prst="rect">
            <a:avLst/>
          </a:prstGeom>
          <a:noFill/>
          <a:ln>
            <a:noFill/>
          </a:ln>
        </p:spPr>
        <p:style>
          <a:lnRef idx="0"/>
          <a:fillRef idx="0"/>
          <a:effectRef idx="0"/>
          <a:fontRef idx="minor"/>
        </p:style>
        <p:txBody>
          <a:bodyPr lIns="90000" rIns="90000" tIns="45000" bIns="45000"/>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Converse com os pais, geralmente eles conhecem alguém que participa de algum grupo</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Contate os bibliotecários</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Escrive para o editor do jornal local</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Pergunte para o diretor da escola sobre o “PTA” ou Honor Society</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Liguem, mandem e-mails...</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Escreva os detalhes antes de você entrar em contato, lembre-se de informar tudo!</a:t>
            </a:r>
            <a:endParaRPr b="0" lang="pt-BR" sz="1700" spc="-1" strike="noStrike">
              <a:latin typeface="Arial"/>
            </a:endParaRPr>
          </a:p>
          <a:p>
            <a:pPr>
              <a:lnSpc>
                <a:spcPct val="100000"/>
              </a:lnSpc>
            </a:pPr>
            <a:endParaRPr b="0" lang="pt-BR" sz="1700" spc="-1" strike="noStrike">
              <a:latin typeface="Arial"/>
            </a:endParaRPr>
          </a:p>
        </p:txBody>
      </p:sp>
      <p:sp>
        <p:nvSpPr>
          <p:cNvPr id="126" name="TextShape 4"/>
          <p:cNvSpPr txBox="1"/>
          <p:nvPr/>
        </p:nvSpPr>
        <p:spPr>
          <a:xfrm>
            <a:off x="4464000" y="6392160"/>
            <a:ext cx="3228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E988A57D-6214-484C-917F-09A3DF60E453}"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127" name="TextShape 5"/>
          <p:cNvSpPr txBox="1"/>
          <p:nvPr/>
        </p:nvSpPr>
        <p:spPr>
          <a:xfrm>
            <a:off x="581040" y="6387840"/>
            <a:ext cx="3666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sp>
        <p:nvSpPr>
          <p:cNvPr id="128" name="CustomShape 6"/>
          <p:cNvSpPr/>
          <p:nvPr/>
        </p:nvSpPr>
        <p:spPr>
          <a:xfrm>
            <a:off x="5058360" y="1553040"/>
            <a:ext cx="3632400" cy="4197600"/>
          </a:xfrm>
          <a:prstGeom prst="rect">
            <a:avLst/>
          </a:prstGeom>
          <a:solidFill>
            <a:schemeClr val="tx1"/>
          </a:solidFill>
          <a:ln>
            <a:noFill/>
          </a:ln>
        </p:spPr>
        <p:style>
          <a:lnRef idx="0"/>
          <a:fillRef idx="0"/>
          <a:effectRef idx="0"/>
          <a:fontRef idx="minor"/>
        </p:style>
        <p:txBody>
          <a:bodyPr lIns="90000" rIns="90000" tIns="45000" bIns="45000"/>
          <a:p>
            <a:pPr>
              <a:lnSpc>
                <a:spcPct val="100000"/>
              </a:lnSpc>
            </a:pPr>
            <a:r>
              <a:rPr b="1" lang="pt-BR" sz="1200" spc="-1" strike="noStrike" u="sng">
                <a:solidFill>
                  <a:srgbClr val="ffffff"/>
                </a:solidFill>
                <a:uFillTx/>
                <a:latin typeface="Gill Sans MT"/>
              </a:rPr>
              <a:t>Coisas para pensar antes de ligar:</a:t>
            </a:r>
            <a:endParaRPr b="0" lang="pt-BR" sz="1200" spc="-1" strike="noStrike">
              <a:latin typeface="Arial"/>
            </a:endParaRPr>
          </a:p>
          <a:p>
            <a:pPr>
              <a:lnSpc>
                <a:spcPct val="100000"/>
              </a:lnSpc>
            </a:pPr>
            <a:endParaRPr b="0" lang="pt-BR" sz="12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O que vocês planejam para fazer no evento?</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Quantos participantes podem atender?</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Qual a faixa etária?</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Precisa que as pessoas se inscrevam com antecedência?</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Quanto tempo irá durar?</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Que equipamentos precisam do anfitrião?</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Existe custo?</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Os pais tem que permanecer?</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Por que isso seria algo que o anfitrião daria valor?</a:t>
            </a:r>
            <a:endParaRPr b="0" lang="pt-BR" sz="1600" spc="-1" strike="noStrike">
              <a:latin typeface="Arial"/>
            </a:endParaRPr>
          </a:p>
          <a:p>
            <a:pPr marL="285840" indent="-285480">
              <a:lnSpc>
                <a:spcPct val="100000"/>
              </a:lnSpc>
              <a:buClr>
                <a:srgbClr val="ffffff"/>
              </a:buClr>
              <a:buFont typeface="Arial"/>
              <a:buChar char="•"/>
            </a:pPr>
            <a:r>
              <a:rPr b="0" lang="pt-BR" sz="1600" spc="-1" strike="noStrike">
                <a:solidFill>
                  <a:srgbClr val="ffffff"/>
                </a:solidFill>
                <a:latin typeface="Gill Sans MT"/>
              </a:rPr>
              <a:t>É permitido tirar fotos?</a:t>
            </a:r>
            <a:endParaRPr b="0" lang="pt-BR"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81040" y="864000"/>
            <a:ext cx="7989480" cy="596520"/>
          </a:xfrm>
          <a:prstGeom prst="rect">
            <a:avLst/>
          </a:prstGeom>
          <a:noFill/>
          <a:ln>
            <a:noFill/>
          </a:ln>
        </p:spPr>
        <p:txBody>
          <a:bodyPr anchor="b"/>
          <a:p>
            <a:pPr>
              <a:lnSpc>
                <a:spcPct val="100000"/>
              </a:lnSpc>
            </a:pPr>
            <a:r>
              <a:rPr b="0" lang="en-US" sz="2800" spc="-1" strike="noStrike" cap="all">
                <a:solidFill>
                  <a:srgbClr val="ffffff"/>
                </a:solidFill>
                <a:latin typeface="Gill Sans MT"/>
              </a:rPr>
              <a:t>Exemplo de carta para organizar um evento</a:t>
            </a:r>
            <a:endParaRPr b="0" lang="en-US" sz="2800" spc="-1" strike="noStrike">
              <a:solidFill>
                <a:srgbClr val="000000"/>
              </a:solidFill>
              <a:latin typeface="Gill Sans MT"/>
            </a:endParaRPr>
          </a:p>
        </p:txBody>
      </p:sp>
      <p:sp>
        <p:nvSpPr>
          <p:cNvPr id="130" name="TextShape 2"/>
          <p:cNvSpPr txBox="1"/>
          <p:nvPr/>
        </p:nvSpPr>
        <p:spPr>
          <a:xfrm>
            <a:off x="448200" y="1505520"/>
            <a:ext cx="3689280" cy="4844160"/>
          </a:xfrm>
          <a:prstGeom prst="rect">
            <a:avLst/>
          </a:prstGeom>
          <a:noFill/>
          <a:ln>
            <a:solidFill>
              <a:srgbClr val="000000"/>
            </a:solidFill>
          </a:ln>
        </p:spPr>
        <p:txBody>
          <a:bodyPr/>
          <a:p>
            <a:pPr>
              <a:lnSpc>
                <a:spcPct val="100000"/>
              </a:lnSpc>
              <a:spcBef>
                <a:spcPts val="181"/>
              </a:spcBef>
              <a:spcAft>
                <a:spcPts val="601"/>
              </a:spcAft>
            </a:pPr>
            <a:r>
              <a:rPr b="0" lang="en-US" sz="900" spc="-1" strike="noStrike">
                <a:solidFill>
                  <a:srgbClr val="3d3d3d"/>
                </a:solidFill>
                <a:latin typeface="Gill Sans MT"/>
              </a:rPr>
              <a:t>Dear Librarian,</a:t>
            </a:r>
            <a:endParaRPr b="0" lang="en-US" sz="900" spc="-1" strike="noStrike">
              <a:solidFill>
                <a:srgbClr val="3d3d3d"/>
              </a:solidFill>
              <a:latin typeface="Gill Sans MT"/>
            </a:endParaRPr>
          </a:p>
          <a:p>
            <a:pPr>
              <a:lnSpc>
                <a:spcPct val="100000"/>
              </a:lnSpc>
              <a:spcBef>
                <a:spcPts val="181"/>
              </a:spcBef>
              <a:spcAft>
                <a:spcPts val="601"/>
              </a:spcAft>
            </a:pPr>
            <a:r>
              <a:rPr b="0" lang="en-US" sz="900" spc="-1" strike="noStrike">
                <a:solidFill>
                  <a:srgbClr val="3d3d3d"/>
                </a:solidFill>
                <a:latin typeface="Gill Sans MT"/>
              </a:rPr>
              <a:t>I am a resident of your town and a member of a local youth robotics team. You can read more about our team here: www.teamwebsite.com.</a:t>
            </a:r>
            <a:endParaRPr b="0" lang="en-US" sz="900" spc="-1" strike="noStrike">
              <a:solidFill>
                <a:srgbClr val="3d3d3d"/>
              </a:solidFill>
              <a:latin typeface="Gill Sans MT"/>
            </a:endParaRPr>
          </a:p>
          <a:p>
            <a:pPr>
              <a:lnSpc>
                <a:spcPct val="100000"/>
              </a:lnSpc>
              <a:spcBef>
                <a:spcPts val="181"/>
              </a:spcBef>
              <a:spcAft>
                <a:spcPts val="601"/>
              </a:spcAft>
            </a:pPr>
            <a:r>
              <a:rPr b="0" lang="en-US" sz="900" spc="-1" strike="noStrike">
                <a:solidFill>
                  <a:srgbClr val="3d3d3d"/>
                </a:solidFill>
                <a:latin typeface="Gill Sans MT"/>
              </a:rPr>
              <a:t>My team and I were wondering if the library would be interested in hosting a Robotics Demo for your patrons. We know that you have been adding STEAM classes to your summer programs.</a:t>
            </a:r>
            <a:endParaRPr b="0" lang="en-US" sz="900" spc="-1" strike="noStrike">
              <a:solidFill>
                <a:srgbClr val="3d3d3d"/>
              </a:solidFill>
              <a:latin typeface="Gill Sans MT"/>
            </a:endParaRPr>
          </a:p>
          <a:p>
            <a:pPr>
              <a:lnSpc>
                <a:spcPct val="100000"/>
              </a:lnSpc>
              <a:spcBef>
                <a:spcPts val="181"/>
              </a:spcBef>
              <a:spcAft>
                <a:spcPts val="601"/>
              </a:spcAft>
            </a:pPr>
            <a:r>
              <a:rPr b="0" lang="en-US" sz="900" spc="-1" strike="noStrike">
                <a:solidFill>
                  <a:srgbClr val="3d3d3d"/>
                </a:solidFill>
                <a:latin typeface="Gill Sans MT"/>
              </a:rPr>
              <a:t>Our team has been participating in a program called FIRST LEGO League for three years. By doing such demos, we hope to encourage more children to participate in STEM programs.  We know that your library is very supportive of children’s/community activities and would love to come and run a class. There would be no cost to the library or kids. We just need a room with enough space for a 4ft X 8ft table (that we will bring) and space for an audience to come and go (maybe about 10-15 people at a time). We expect between 50-100 people total to attend. No sign-up is required for this event and it is open to any age. We will demonstrate our FIRST LEGO League robot (a robot built out of LEGO MINDSTORMS) to the attendees and answer any questions they may have. The session will be 2 hours long.</a:t>
            </a:r>
            <a:endParaRPr b="0" lang="en-US" sz="900" spc="-1" strike="noStrike">
              <a:solidFill>
                <a:srgbClr val="3d3d3d"/>
              </a:solidFill>
              <a:latin typeface="Gill Sans MT"/>
            </a:endParaRPr>
          </a:p>
          <a:p>
            <a:pPr>
              <a:lnSpc>
                <a:spcPct val="100000"/>
              </a:lnSpc>
              <a:spcBef>
                <a:spcPts val="181"/>
              </a:spcBef>
              <a:spcAft>
                <a:spcPts val="601"/>
              </a:spcAft>
            </a:pPr>
            <a:r>
              <a:rPr b="0" lang="en-US" sz="900" spc="-1" strike="noStrike">
                <a:solidFill>
                  <a:srgbClr val="3d3d3d"/>
                </a:solidFill>
                <a:latin typeface="Gill Sans MT"/>
              </a:rPr>
              <a:t>In addition, we would like permission to take photographs of attendees at the event. These will be used on our team’s website/social media pages and shared with judges at future competitions.</a:t>
            </a:r>
            <a:endParaRPr b="0" lang="en-US" sz="900" spc="-1" strike="noStrike">
              <a:solidFill>
                <a:srgbClr val="3d3d3d"/>
              </a:solidFill>
              <a:latin typeface="Gill Sans MT"/>
            </a:endParaRPr>
          </a:p>
          <a:p>
            <a:pPr>
              <a:lnSpc>
                <a:spcPct val="100000"/>
              </a:lnSpc>
              <a:spcBef>
                <a:spcPts val="181"/>
              </a:spcBef>
              <a:spcAft>
                <a:spcPts val="601"/>
              </a:spcAft>
            </a:pPr>
            <a:r>
              <a:rPr b="0" lang="en-US" sz="900" spc="-1" strike="noStrike">
                <a:solidFill>
                  <a:srgbClr val="3d3d3d"/>
                </a:solidFill>
                <a:latin typeface="Gill Sans MT"/>
              </a:rPr>
              <a:t>You can let us know what your thoughts are and we will be happy to work with you. We are flexible and available almost any evening or weekend in July. You can contact me at student@fllteam.com.</a:t>
            </a:r>
            <a:endParaRPr b="0" lang="en-US" sz="900" spc="-1" strike="noStrike">
              <a:solidFill>
                <a:srgbClr val="3d3d3d"/>
              </a:solidFill>
              <a:latin typeface="Gill Sans MT"/>
            </a:endParaRPr>
          </a:p>
          <a:p>
            <a:pPr>
              <a:lnSpc>
                <a:spcPct val="100000"/>
              </a:lnSpc>
              <a:spcBef>
                <a:spcPts val="181"/>
              </a:spcBef>
              <a:spcAft>
                <a:spcPts val="601"/>
              </a:spcAft>
            </a:pPr>
            <a:r>
              <a:rPr b="0" lang="en-US" sz="900" spc="-1" strike="noStrike">
                <a:solidFill>
                  <a:srgbClr val="3d3d3d"/>
                </a:solidFill>
                <a:latin typeface="Gill Sans MT"/>
              </a:rPr>
              <a:t>Sincerely,</a:t>
            </a:r>
            <a:endParaRPr b="0" lang="en-US" sz="900" spc="-1" strike="noStrike">
              <a:solidFill>
                <a:srgbClr val="3d3d3d"/>
              </a:solidFill>
              <a:latin typeface="Gill Sans MT"/>
            </a:endParaRPr>
          </a:p>
          <a:p>
            <a:pPr>
              <a:lnSpc>
                <a:spcPct val="100000"/>
              </a:lnSpc>
              <a:spcBef>
                <a:spcPts val="181"/>
              </a:spcBef>
              <a:spcAft>
                <a:spcPts val="601"/>
              </a:spcAft>
            </a:pPr>
            <a:r>
              <a:rPr b="0" lang="en-US" sz="900" spc="-1" strike="noStrike">
                <a:solidFill>
                  <a:srgbClr val="000000"/>
                </a:solidFill>
                <a:latin typeface="Gill Sans MT"/>
              </a:rPr>
              <a:t>FLL Student</a:t>
            </a:r>
            <a:endParaRPr b="0" lang="en-US" sz="900" spc="-1" strike="noStrike">
              <a:solidFill>
                <a:srgbClr val="3d3d3d"/>
              </a:solidFill>
              <a:latin typeface="Gill Sans MT"/>
            </a:endParaRPr>
          </a:p>
        </p:txBody>
      </p:sp>
      <p:sp>
        <p:nvSpPr>
          <p:cNvPr id="131" name="TextShape 3"/>
          <p:cNvSpPr txBox="1"/>
          <p:nvPr/>
        </p:nvSpPr>
        <p:spPr>
          <a:xfrm>
            <a:off x="4320000" y="6392160"/>
            <a:ext cx="3372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14192DE9-AE2B-4788-8C55-E07C4E70217B}"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132" name="TextShape 4"/>
          <p:cNvSpPr txBox="1"/>
          <p:nvPr/>
        </p:nvSpPr>
        <p:spPr>
          <a:xfrm>
            <a:off x="581040" y="6387840"/>
            <a:ext cx="3594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sp>
        <p:nvSpPr>
          <p:cNvPr id="133" name="TextShape 5"/>
          <p:cNvSpPr txBox="1"/>
          <p:nvPr/>
        </p:nvSpPr>
        <p:spPr>
          <a:xfrm>
            <a:off x="7800480" y="6392160"/>
            <a:ext cx="770040" cy="364680"/>
          </a:xfrm>
          <a:prstGeom prst="rect">
            <a:avLst/>
          </a:prstGeom>
          <a:noFill/>
          <a:ln>
            <a:noFill/>
          </a:ln>
        </p:spPr>
        <p:txBody>
          <a:bodyPr lIns="90000" rIns="90000" tIns="45000" bIns="45000"/>
          <a:p>
            <a:pPr>
              <a:lnSpc>
                <a:spcPct val="100000"/>
              </a:lnSpc>
            </a:pPr>
            <a:fld id="{9A47913B-F490-4D0F-8805-189676E23576}" type="slidenum">
              <a:rPr b="0" lang="pt-BR" sz="1800" spc="-1" strike="noStrike">
                <a:solidFill>
                  <a:srgbClr val="537ed0"/>
                </a:solidFill>
                <a:latin typeface="Gill Sans MT"/>
              </a:rPr>
              <a:t>1</a:t>
            </a:fld>
            <a:endParaRPr b="0" lang="pt-BR" sz="1800" spc="-1" strike="noStrike">
              <a:latin typeface="Times New Roman"/>
            </a:endParaRPr>
          </a:p>
        </p:txBody>
      </p:sp>
      <p:sp>
        <p:nvSpPr>
          <p:cNvPr id="134" name="CustomShape 6"/>
          <p:cNvSpPr/>
          <p:nvPr/>
        </p:nvSpPr>
        <p:spPr>
          <a:xfrm>
            <a:off x="4366440" y="1505520"/>
            <a:ext cx="4303080" cy="4659480"/>
          </a:xfrm>
          <a:prstGeom prst="rect">
            <a:avLst/>
          </a:prstGeom>
          <a:noFill/>
          <a:ln>
            <a:noFill/>
          </a:ln>
        </p:spPr>
        <p:style>
          <a:lnRef idx="0"/>
          <a:fillRef idx="0"/>
          <a:effectRef idx="0"/>
          <a:fontRef idx="minor"/>
        </p:style>
        <p:txBody>
          <a:bodyPr lIns="90000" rIns="90000" tIns="45000" bIns="45000"/>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Essa carta deve apresentar a equipe, fornecer um link para mais informações, dizer o objetivo do evento, e fornecer informações como custo e espaço necessários</a:t>
            </a:r>
            <a:endParaRPr b="0" lang="pt-BR" sz="1700" spc="-1" strike="noStrike">
              <a:latin typeface="Arial"/>
            </a:endParaRPr>
          </a:p>
          <a:p>
            <a:pPr>
              <a:lnSpc>
                <a:spcPct val="80000"/>
              </a:lnSpc>
              <a:spcBef>
                <a:spcPts val="340"/>
              </a:spcBef>
              <a:spcAft>
                <a:spcPts val="601"/>
              </a:spcAft>
            </a:pP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Se vocês planejam em fazer </a:t>
            </a:r>
            <a:r>
              <a:rPr b="0" i="1" lang="pt-BR" sz="1700" spc="-1" strike="noStrike">
                <a:solidFill>
                  <a:srgbClr val="3d3d3d"/>
                </a:solidFill>
                <a:latin typeface="Gill Sans MT"/>
              </a:rPr>
              <a:t>workshops, </a:t>
            </a:r>
            <a:r>
              <a:rPr b="0" lang="pt-BR" sz="1700" spc="-1" strike="noStrike">
                <a:solidFill>
                  <a:srgbClr val="3d3d3d"/>
                </a:solidFill>
                <a:latin typeface="Gill Sans MT"/>
              </a:rPr>
              <a:t>devem especificar os materias necessários, ambiente e qual a faixa etária</a:t>
            </a:r>
            <a:endParaRPr b="0" lang="pt-BR" sz="1700" spc="-1" strike="noStrike">
              <a:latin typeface="Arial"/>
            </a:endParaRPr>
          </a:p>
          <a:p>
            <a:pPr>
              <a:lnSpc>
                <a:spcPct val="80000"/>
              </a:lnSpc>
              <a:spcBef>
                <a:spcPts val="340"/>
              </a:spcBef>
              <a:spcAft>
                <a:spcPts val="601"/>
              </a:spcAft>
            </a:pP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Lembrem-se de se arrumarem com antecedência e permanecerem até mais tarde, para limparem o local</a:t>
            </a:r>
            <a:endParaRPr b="0" lang="pt-BR" sz="1700" spc="-1" strike="noStrike">
              <a:latin typeface="Arial"/>
            </a:endParaRPr>
          </a:p>
          <a:p>
            <a:pPr>
              <a:lnSpc>
                <a:spcPct val="80000"/>
              </a:lnSpc>
              <a:spcBef>
                <a:spcPts val="340"/>
              </a:spcBef>
              <a:spcAft>
                <a:spcPts val="601"/>
              </a:spcAft>
            </a:pP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Enviem uma carta de agrac</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Agradeçam o anfitrião no final do evento</a:t>
            </a:r>
            <a:endParaRPr b="0" lang="pt-BR" sz="17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850680"/>
            <a:ext cx="7989480" cy="596520"/>
          </a:xfrm>
          <a:prstGeom prst="rect">
            <a:avLst/>
          </a:prstGeom>
          <a:noFill/>
          <a:ln>
            <a:noFill/>
          </a:ln>
        </p:spPr>
        <p:txBody>
          <a:bodyPr anchor="b"/>
          <a:p>
            <a:pPr>
              <a:lnSpc>
                <a:spcPct val="100000"/>
              </a:lnSpc>
            </a:pPr>
            <a:r>
              <a:rPr b="0" lang="en-US" sz="2800" spc="-1" strike="noStrike" cap="all">
                <a:solidFill>
                  <a:srgbClr val="ffffff"/>
                </a:solidFill>
                <a:latin typeface="Gill Sans MT"/>
              </a:rPr>
              <a:t>Que tipos de equipamentos vão precisar?</a:t>
            </a:r>
            <a:endParaRPr b="0" lang="en-US" sz="2800" spc="-1" strike="noStrike">
              <a:solidFill>
                <a:srgbClr val="000000"/>
              </a:solidFill>
              <a:latin typeface="Gill Sans MT"/>
            </a:endParaRPr>
          </a:p>
        </p:txBody>
      </p:sp>
      <p:sp>
        <p:nvSpPr>
          <p:cNvPr id="136" name="TextShape 2"/>
          <p:cNvSpPr txBox="1"/>
          <p:nvPr/>
        </p:nvSpPr>
        <p:spPr>
          <a:xfrm>
            <a:off x="7800480" y="6392160"/>
            <a:ext cx="770040" cy="364680"/>
          </a:xfrm>
          <a:prstGeom prst="rect">
            <a:avLst/>
          </a:prstGeom>
          <a:noFill/>
          <a:ln>
            <a:noFill/>
          </a:ln>
        </p:spPr>
        <p:txBody>
          <a:bodyPr lIns="90000" rIns="90000" tIns="45000" bIns="45000"/>
          <a:p>
            <a:pPr>
              <a:lnSpc>
                <a:spcPct val="100000"/>
              </a:lnSpc>
            </a:pPr>
            <a:fld id="{61E25389-BA4E-458E-B01E-8E5D66D53794}" type="slidenum">
              <a:rPr b="0" lang="pt-BR" sz="1800" spc="-1" strike="noStrike">
                <a:solidFill>
                  <a:srgbClr val="537ed0"/>
                </a:solidFill>
                <a:latin typeface="Gill Sans MT"/>
              </a:rPr>
              <a:t>1</a:t>
            </a:fld>
            <a:endParaRPr b="0" lang="pt-BR" sz="1800" spc="-1" strike="noStrike">
              <a:latin typeface="Times New Roman"/>
            </a:endParaRPr>
          </a:p>
        </p:txBody>
      </p:sp>
      <p:sp>
        <p:nvSpPr>
          <p:cNvPr id="137" name="CustomShape 3"/>
          <p:cNvSpPr/>
          <p:nvPr/>
        </p:nvSpPr>
        <p:spPr>
          <a:xfrm>
            <a:off x="457560" y="1447200"/>
            <a:ext cx="4623120" cy="4954680"/>
          </a:xfrm>
          <a:prstGeom prst="rect">
            <a:avLst/>
          </a:prstGeom>
          <a:noFill/>
          <a:ln>
            <a:noFill/>
          </a:ln>
        </p:spPr>
        <p:style>
          <a:lnRef idx="0"/>
          <a:fillRef idx="0"/>
          <a:effectRef idx="0"/>
          <a:fontRef idx="minor"/>
        </p:style>
        <p:txBody>
          <a:bodyPr lIns="90000" rIns="90000" tIns="45000" bIns="45000"/>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Demonstração FIRST LEGO League </a:t>
            </a:r>
            <a:endParaRPr b="0" lang="pt-BR" sz="1700" spc="-1" strike="noStrike">
              <a:latin typeface="Arial"/>
            </a:endParaRPr>
          </a:p>
          <a:p>
            <a:pPr lvl="2"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Seu robô, tapete FIRST LEGO League table, missões</a:t>
            </a:r>
            <a:endParaRPr b="0" lang="pt-BR" sz="1700" spc="-1" strike="noStrike">
              <a:latin typeface="Arial"/>
            </a:endParaRPr>
          </a:p>
          <a:p>
            <a:pPr lvl="2"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Um plano – mostrar a execução das missões ou outros truques?</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Aula de programação</a:t>
            </a:r>
            <a:endParaRPr b="0" lang="pt-BR" sz="1700" spc="-1" strike="noStrike">
              <a:latin typeface="Arial"/>
            </a:endParaRPr>
          </a:p>
          <a:p>
            <a:pPr lvl="2"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Laptops ou tablets</a:t>
            </a:r>
            <a:endParaRPr b="0" lang="pt-BR" sz="1700" spc="-1" strike="noStrike">
              <a:latin typeface="Arial"/>
            </a:endParaRPr>
          </a:p>
          <a:p>
            <a:pPr lvl="2"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Robôs</a:t>
            </a:r>
            <a:endParaRPr b="0" lang="pt-BR" sz="1700" spc="-1" strike="noStrike">
              <a:latin typeface="Arial"/>
            </a:endParaRPr>
          </a:p>
          <a:p>
            <a:pPr lvl="2"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Protor</a:t>
            </a:r>
            <a:endParaRPr b="0" lang="pt-BR" sz="1700" spc="-1" strike="noStrike">
              <a:latin typeface="Arial"/>
            </a:endParaRPr>
          </a:p>
          <a:p>
            <a:pPr lvl="2"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Lano da lição</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Core Values e Apresentação do Projeto</a:t>
            </a:r>
            <a:endParaRPr b="0" lang="pt-BR" sz="1700" spc="-1" strike="noStrike">
              <a:latin typeface="Arial"/>
            </a:endParaRPr>
          </a:p>
          <a:p>
            <a:pPr lvl="1"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Atividade preparada</a:t>
            </a:r>
            <a:endParaRPr b="0" lang="pt-BR" sz="1700" spc="-1" strike="noStrike">
              <a:latin typeface="Arial"/>
            </a:endParaRPr>
          </a:p>
          <a:p>
            <a:pPr lvl="1"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Seus pôsters</a:t>
            </a:r>
            <a:endParaRPr b="0" lang="pt-BR" sz="1700" spc="-1" strike="noStrike">
              <a:latin typeface="Arial"/>
            </a:endParaRPr>
          </a:p>
          <a:p>
            <a:pPr marL="3060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Modelos MINDSTORMS</a:t>
            </a:r>
            <a:endParaRPr b="0" lang="pt-BR" sz="1700" spc="-1" strike="noStrike">
              <a:latin typeface="Arial"/>
            </a:endParaRPr>
          </a:p>
          <a:p>
            <a:pPr lvl="2" marL="763200" indent="-305640">
              <a:lnSpc>
                <a:spcPct val="80000"/>
              </a:lnSpc>
              <a:spcBef>
                <a:spcPts val="340"/>
              </a:spcBef>
              <a:spcAft>
                <a:spcPts val="601"/>
              </a:spcAft>
              <a:buClr>
                <a:srgbClr val="4590b8"/>
              </a:buClr>
              <a:buSzPct val="92000"/>
              <a:buFont typeface="Wingdings 2" charset="2"/>
              <a:buChar char=""/>
            </a:pPr>
            <a:r>
              <a:rPr b="0" lang="pt-BR" sz="1700" spc="-1" strike="noStrike">
                <a:solidFill>
                  <a:srgbClr val="3d3d3d"/>
                </a:solidFill>
                <a:latin typeface="Gill Sans MT"/>
              </a:rPr>
              <a:t>Modeos feitos previamente</a:t>
            </a:r>
            <a:endParaRPr b="0" lang="pt-BR" sz="1700" spc="-1" strike="noStrike">
              <a:latin typeface="Arial"/>
            </a:endParaRPr>
          </a:p>
          <a:p>
            <a:pPr>
              <a:lnSpc>
                <a:spcPct val="100000"/>
              </a:lnSpc>
            </a:pPr>
            <a:endParaRPr b="0" lang="pt-BR" sz="1700" spc="-1" strike="noStrike">
              <a:latin typeface="Arial"/>
            </a:endParaRPr>
          </a:p>
        </p:txBody>
      </p:sp>
      <p:sp>
        <p:nvSpPr>
          <p:cNvPr id="138" name="TextShape 4"/>
          <p:cNvSpPr txBox="1"/>
          <p:nvPr/>
        </p:nvSpPr>
        <p:spPr>
          <a:xfrm>
            <a:off x="4392000" y="6392160"/>
            <a:ext cx="3300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555F7AA7-C586-4153-BFA7-4CFCB45A980C}"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139" name="TextShape 5"/>
          <p:cNvSpPr txBox="1"/>
          <p:nvPr/>
        </p:nvSpPr>
        <p:spPr>
          <a:xfrm>
            <a:off x="581040" y="6387840"/>
            <a:ext cx="3594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pic>
        <p:nvPicPr>
          <p:cNvPr id="140" name="Picture 8" descr=""/>
          <p:cNvPicPr/>
          <p:nvPr/>
        </p:nvPicPr>
        <p:blipFill>
          <a:blip r:embed="rId1"/>
          <a:stretch/>
        </p:blipFill>
        <p:spPr>
          <a:xfrm>
            <a:off x="5166360" y="1778760"/>
            <a:ext cx="3520080" cy="1973160"/>
          </a:xfrm>
          <a:prstGeom prst="rect">
            <a:avLst/>
          </a:prstGeom>
          <a:ln>
            <a:noFill/>
          </a:ln>
        </p:spPr>
      </p:pic>
      <p:pic>
        <p:nvPicPr>
          <p:cNvPr id="141" name="Picture 10" descr=""/>
          <p:cNvPicPr/>
          <p:nvPr/>
        </p:nvPicPr>
        <p:blipFill>
          <a:blip r:embed="rId2"/>
          <a:stretch/>
        </p:blipFill>
        <p:spPr>
          <a:xfrm>
            <a:off x="5166360" y="3925800"/>
            <a:ext cx="3520080" cy="18442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81040" y="687600"/>
            <a:ext cx="7989480" cy="596520"/>
          </a:xfrm>
          <a:prstGeom prst="rect">
            <a:avLst/>
          </a:prstGeom>
          <a:noFill/>
          <a:ln>
            <a:noFill/>
          </a:ln>
        </p:spPr>
        <p:txBody>
          <a:bodyPr anchor="b"/>
          <a:p>
            <a:pPr>
              <a:lnSpc>
                <a:spcPct val="100000"/>
              </a:lnSpc>
            </a:pPr>
            <a:r>
              <a:rPr b="0" lang="en-US" sz="2800" spc="-1" strike="noStrike" cap="all">
                <a:solidFill>
                  <a:srgbClr val="ffffff"/>
                </a:solidFill>
                <a:latin typeface="Gill Sans MT"/>
              </a:rPr>
              <a:t>Outras oportunidades de divulgação</a:t>
            </a:r>
            <a:endParaRPr b="0" lang="en-US" sz="2800" spc="-1" strike="noStrike">
              <a:solidFill>
                <a:srgbClr val="000000"/>
              </a:solidFill>
              <a:latin typeface="Gill Sans MT"/>
            </a:endParaRPr>
          </a:p>
        </p:txBody>
      </p:sp>
      <p:sp>
        <p:nvSpPr>
          <p:cNvPr id="143" name="TextShape 2"/>
          <p:cNvSpPr txBox="1"/>
          <p:nvPr/>
        </p:nvSpPr>
        <p:spPr>
          <a:xfrm>
            <a:off x="448200" y="1505520"/>
            <a:ext cx="8238240" cy="1393920"/>
          </a:xfrm>
          <a:prstGeom prst="rect">
            <a:avLst/>
          </a:prstGeom>
          <a:noFill/>
          <a:ln>
            <a:noFill/>
          </a:ln>
        </p:spPr>
        <p:txBody>
          <a:bodyPr>
            <a:normAutofit/>
          </a:bodyPr>
          <a:p>
            <a:pPr marL="306000" indent="-305640">
              <a:lnSpc>
                <a:spcPct val="100000"/>
              </a:lnSpc>
              <a:spcBef>
                <a:spcPts val="720"/>
              </a:spcBef>
              <a:spcAft>
                <a:spcPts val="601"/>
              </a:spcAft>
              <a:buClr>
                <a:srgbClr val="4590b8"/>
              </a:buClr>
              <a:buSzPct val="92000"/>
              <a:buFont typeface="Wingdings 2" charset="2"/>
              <a:buChar char=""/>
            </a:pPr>
            <a:r>
              <a:rPr b="0" lang="en-US" sz="3600" spc="-1" strike="noStrike">
                <a:solidFill>
                  <a:srgbClr val="3d3d3d"/>
                </a:solidFill>
                <a:latin typeface="Gill Sans MT"/>
              </a:rPr>
              <a:t>Sejam voluntários na construção de modelos de seu torneio FLL!V</a:t>
            </a:r>
            <a:endParaRPr b="0" lang="en-US" sz="3600" spc="-1" strike="noStrike">
              <a:solidFill>
                <a:srgbClr val="3d3d3d"/>
              </a:solidFill>
              <a:latin typeface="Gill Sans MT"/>
            </a:endParaRPr>
          </a:p>
        </p:txBody>
      </p:sp>
      <p:sp>
        <p:nvSpPr>
          <p:cNvPr id="144" name="TextShape 3"/>
          <p:cNvSpPr txBox="1"/>
          <p:nvPr/>
        </p:nvSpPr>
        <p:spPr>
          <a:xfrm>
            <a:off x="4248000" y="6392160"/>
            <a:ext cx="344484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Última edição: </a:t>
            </a:r>
            <a:fld id="{96F07A52-61BC-41C8-928D-87547B237364}" type="datetime1">
              <a:rPr b="0" lang="pt-BR" sz="1800" spc="-1" strike="noStrike">
                <a:solidFill>
                  <a:srgbClr val="537ed0"/>
                </a:solidFill>
                <a:latin typeface="Gill Sans MT"/>
              </a:rPr>
              <a:t>03/09/2018</a:t>
            </a:fld>
            <a:endParaRPr b="0" lang="pt-BR" sz="1800" spc="-1" strike="noStrike">
              <a:latin typeface="Times New Roman"/>
            </a:endParaRPr>
          </a:p>
        </p:txBody>
      </p:sp>
      <p:sp>
        <p:nvSpPr>
          <p:cNvPr id="145" name="TextShape 4"/>
          <p:cNvSpPr txBox="1"/>
          <p:nvPr/>
        </p:nvSpPr>
        <p:spPr>
          <a:xfrm>
            <a:off x="581040" y="6387840"/>
            <a:ext cx="3594960" cy="364680"/>
          </a:xfrm>
          <a:prstGeom prst="rect">
            <a:avLst/>
          </a:prstGeom>
          <a:noFill/>
          <a:ln>
            <a:noFill/>
          </a:ln>
        </p:spPr>
        <p:txBody>
          <a:bodyPr lIns="90000" rIns="90000" tIns="45000" bIns="45000"/>
          <a:p>
            <a:pPr>
              <a:lnSpc>
                <a:spcPct val="100000"/>
              </a:lnSpc>
            </a:pPr>
            <a:r>
              <a:rPr b="0" lang="pt-BR" sz="1800" spc="-1" strike="noStrike">
                <a:solidFill>
                  <a:srgbClr val="537ed0"/>
                </a:solidFill>
                <a:latin typeface="Gill Sans MT"/>
              </a:rPr>
              <a:t>Copyright 2018, FLL TUTORIALS</a:t>
            </a:r>
            <a:endParaRPr b="0" lang="pt-BR" sz="1800" spc="-1" strike="noStrike">
              <a:latin typeface="Times New Roman"/>
            </a:endParaRPr>
          </a:p>
        </p:txBody>
      </p:sp>
      <p:sp>
        <p:nvSpPr>
          <p:cNvPr id="146" name="TextShape 5"/>
          <p:cNvSpPr txBox="1"/>
          <p:nvPr/>
        </p:nvSpPr>
        <p:spPr>
          <a:xfrm>
            <a:off x="7800480" y="6392160"/>
            <a:ext cx="770040" cy="364680"/>
          </a:xfrm>
          <a:prstGeom prst="rect">
            <a:avLst/>
          </a:prstGeom>
          <a:noFill/>
          <a:ln>
            <a:noFill/>
          </a:ln>
        </p:spPr>
        <p:txBody>
          <a:bodyPr lIns="90000" rIns="90000" tIns="45000" bIns="45000"/>
          <a:p>
            <a:pPr>
              <a:lnSpc>
                <a:spcPct val="100000"/>
              </a:lnSpc>
            </a:pPr>
            <a:fld id="{893E4E9D-E674-4DC7-AF1C-00D75003E6F5}" type="slidenum">
              <a:rPr b="0" lang="pt-BR" sz="1800" spc="-1" strike="noStrike">
                <a:solidFill>
                  <a:srgbClr val="537ed0"/>
                </a:solidFill>
                <a:latin typeface="Gill Sans MT"/>
              </a:rPr>
              <a:t>1</a:t>
            </a:fld>
            <a:endParaRPr b="0" lang="pt-BR" sz="1800" spc="-1" strike="noStrike">
              <a:latin typeface="Times New Roman"/>
            </a:endParaRPr>
          </a:p>
        </p:txBody>
      </p:sp>
      <p:pic>
        <p:nvPicPr>
          <p:cNvPr id="147" name="Picture 7" descr=""/>
          <p:cNvPicPr/>
          <p:nvPr/>
        </p:nvPicPr>
        <p:blipFill>
          <a:blip r:embed="rId1"/>
          <a:stretch/>
        </p:blipFill>
        <p:spPr>
          <a:xfrm>
            <a:off x="4932720" y="3112560"/>
            <a:ext cx="3950640" cy="2036160"/>
          </a:xfrm>
          <a:prstGeom prst="rect">
            <a:avLst/>
          </a:prstGeom>
          <a:ln>
            <a:noFill/>
          </a:ln>
        </p:spPr>
      </p:pic>
      <p:pic>
        <p:nvPicPr>
          <p:cNvPr id="148" name="Picture 10" descr=""/>
          <p:cNvPicPr/>
          <p:nvPr/>
        </p:nvPicPr>
        <p:blipFill>
          <a:blip r:embed="rId2"/>
          <a:stretch/>
        </p:blipFill>
        <p:spPr>
          <a:xfrm>
            <a:off x="448200" y="3112560"/>
            <a:ext cx="4363200" cy="2082600"/>
          </a:xfrm>
          <a:prstGeom prst="rect">
            <a:avLst/>
          </a:prstGeom>
          <a:ln>
            <a:noFill/>
          </a:ln>
        </p:spPr>
      </p:pic>
      <p:sp>
        <p:nvSpPr>
          <p:cNvPr id="149" name="CustomShape 6"/>
          <p:cNvSpPr/>
          <p:nvPr/>
        </p:nvSpPr>
        <p:spPr>
          <a:xfrm>
            <a:off x="448200" y="5881680"/>
            <a:ext cx="3654000" cy="364680"/>
          </a:xfrm>
          <a:prstGeom prst="rect">
            <a:avLst/>
          </a:prstGeom>
          <a:noFill/>
          <a:ln>
            <a:noFill/>
          </a:ln>
        </p:spPr>
        <p:style>
          <a:lnRef idx="0"/>
          <a:fillRef idx="0"/>
          <a:effectRef idx="0"/>
          <a:fontRef idx="minor"/>
        </p:style>
        <p:txBody>
          <a:bodyPr lIns="90000" rIns="90000" tIns="45000" bIns="45000"/>
          <a:p>
            <a:pPr>
              <a:lnSpc>
                <a:spcPct val="100000"/>
              </a:lnSpc>
            </a:pPr>
            <a:r>
              <a:rPr b="0" lang="pt-BR" sz="1800" spc="-1" strike="noStrike">
                <a:solidFill>
                  <a:srgbClr val="000000"/>
                </a:solidFill>
                <a:latin typeface="Gill Sans MT"/>
              </a:rPr>
              <a:t>Enviado por Maniacs Brainiacs</a:t>
            </a:r>
            <a:endParaRPr b="0" lang="pt-BR"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5963</TotalTime>
  <Application>LibreOffice/6.0.2.1$Windows_X86_64 LibreOffice_project/f7f06a8f319e4b62f9bc5095aa112a65d2f3ac89</Application>
  <Words>840</Words>
  <Paragraphs>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2018-06-09T21:02:33Z</dcterms:created>
  <dc:creator>Sanjay Seshan</dc:creator>
  <dc:description/>
  <dc:language>pt-BR</dc:language>
  <cp:lastModifiedBy/>
  <cp:lastPrinted>2018-07-18T14:48:01Z</cp:lastPrinted>
  <dcterms:modified xsi:type="dcterms:W3CDTF">2018-09-03T14:26:30Z</dcterms:modified>
  <cp:revision>61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