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67" r:id="rId3"/>
    <p:sldId id="268" r:id="rId4"/>
    <p:sldId id="269" r:id="rId5"/>
    <p:sldId id="270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5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05D45-2BCB-7D45-A4DC-3AF42B1AEA7C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32E23-AAD2-3D4F-B193-31CA6C6F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1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0D405-B8F0-F948-B2DC-9AA464B22AC1}" type="datetime1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6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30802-A795-5747-A182-6B03F1EBC304}" type="datetime1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7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D50E0E-A9F1-FB42-ADBB-EDE1E6B27479}" type="datetime1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3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E0F62-236C-6D40-B03E-8657E368AB0D}" type="datetime1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365125"/>
            <a:ext cx="8663940" cy="7397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249680"/>
            <a:ext cx="8663940" cy="5029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910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B5D573-0D16-294D-8030-D4942726067A}" type="datetime1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100"/>
            </a:lvl1pPr>
          </a:lstStyle>
          <a:p>
            <a:r>
              <a:rPr lang="en-US"/>
              <a:t>Copyright 2020 FRCTutorials.com (Last edit 3/4/2020)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4860" y="6356350"/>
            <a:ext cx="51816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63BB5A-2DEC-3947-BF15-355EACA9DA7E}" type="datetime1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17B2D4-040A-3E4F-B319-B23E07EE4757}" type="datetime1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0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5C86DC-8D3A-C54D-9D3C-414A908A6ADF}" type="datetime1">
              <a:rPr lang="en-US" smtClean="0"/>
              <a:t>3/4/20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AB757-4471-4C4E-93F0-D01CCC335186}" type="datetime1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4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6B4F35-454D-E844-AA68-A003B59CB69D}" type="datetime1">
              <a:rPr lang="en-US" smtClean="0"/>
              <a:t>3/4/20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5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85F534-ECE2-B745-8223-15325D418892}" type="datetime1">
              <a:rPr lang="en-US" smtClean="0"/>
              <a:t>3/4/20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4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D45EDE-3D52-5741-BCAE-39EAC69E599F}" type="datetime1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Copyright 2020 FRCTutorials.com (Last edit 3/4/2020)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0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36526"/>
            <a:ext cx="8747760" cy="835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1074420"/>
            <a:ext cx="8747760" cy="5189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64380" y="6365240"/>
            <a:ext cx="952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64C05-27EE-7E4D-9D71-4F5858FFD300}" type="datetime1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500" y="63512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2020 FRCTutorials.com (Last edit 3/4/2020)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26780" y="6369049"/>
            <a:ext cx="411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3" r:id="rId11"/>
    <p:sldLayoutId id="214748367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rstfrc.blob.core.windows.net/frc2020/Manual/2020-inspection-checklist.pdf" TargetMode="External"/><Relationship Id="rId2" Type="http://schemas.openxmlformats.org/officeDocument/2006/relationships/hyperlink" Target="https://firstfrc.blob.core.windows.net/frc2020/Manual/2020FRCGameSeasonManual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DC40C0-E1A7-4F68-ACE9-8D5E7B1F3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566B69-4C0B-443D-9422-FEE42F1CA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BE0A882E-BEF2-4019-8A28-318E0E2FB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55"/>
            <a:ext cx="9144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560655 w 12192000"/>
              <a:gd name="connsiteY3" fmla="*/ 6858000 h 6858000"/>
              <a:gd name="connsiteX4" fmla="*/ 11572884 w 12192000"/>
              <a:gd name="connsiteY4" fmla="*/ 6759738 h 6858000"/>
              <a:gd name="connsiteX5" fmla="*/ 11812292 w 12192000"/>
              <a:gd name="connsiteY5" fmla="*/ 6532282 h 6858000"/>
              <a:gd name="connsiteX6" fmla="*/ 11956995 w 12192000"/>
              <a:gd name="connsiteY6" fmla="*/ 6386992 h 6858000"/>
              <a:gd name="connsiteX7" fmla="*/ 11801234 w 12192000"/>
              <a:gd name="connsiteY7" fmla="*/ 6284788 h 6858000"/>
              <a:gd name="connsiteX8" fmla="*/ 11856520 w 12192000"/>
              <a:gd name="connsiteY8" fmla="*/ 6193604 h 6858000"/>
              <a:gd name="connsiteX9" fmla="*/ 11722875 w 12192000"/>
              <a:gd name="connsiteY9" fmla="*/ 5956630 h 6858000"/>
              <a:gd name="connsiteX10" fmla="*/ 11763258 w 12192000"/>
              <a:gd name="connsiteY10" fmla="*/ 5635988 h 6858000"/>
              <a:gd name="connsiteX11" fmla="*/ 11706050 w 12192000"/>
              <a:gd name="connsiteY11" fmla="*/ 5351418 h 6858000"/>
              <a:gd name="connsiteX12" fmla="*/ 11697876 w 12192000"/>
              <a:gd name="connsiteY12" fmla="*/ 4763241 h 6858000"/>
              <a:gd name="connsiteX13" fmla="*/ 11776236 w 12192000"/>
              <a:gd name="connsiteY13" fmla="*/ 4730675 h 6858000"/>
              <a:gd name="connsiteX14" fmla="*/ 11868540 w 12192000"/>
              <a:gd name="connsiteY14" fmla="*/ 4584884 h 6858000"/>
              <a:gd name="connsiteX15" fmla="*/ 11898825 w 12192000"/>
              <a:gd name="connsiteY15" fmla="*/ 4517749 h 6858000"/>
              <a:gd name="connsiteX16" fmla="*/ 11897864 w 12192000"/>
              <a:gd name="connsiteY16" fmla="*/ 4375464 h 6858000"/>
              <a:gd name="connsiteX17" fmla="*/ 11854116 w 12192000"/>
              <a:gd name="connsiteY17" fmla="*/ 4311838 h 6858000"/>
              <a:gd name="connsiteX18" fmla="*/ 11901709 w 12192000"/>
              <a:gd name="connsiteY18" fmla="*/ 4203620 h 6858000"/>
              <a:gd name="connsiteX19" fmla="*/ 11974782 w 12192000"/>
              <a:gd name="connsiteY19" fmla="*/ 4114442 h 6858000"/>
              <a:gd name="connsiteX20" fmla="*/ 11932476 w 12192000"/>
              <a:gd name="connsiteY20" fmla="*/ 4024762 h 6858000"/>
              <a:gd name="connsiteX21" fmla="*/ 11885365 w 12192000"/>
              <a:gd name="connsiteY21" fmla="*/ 3939592 h 6858000"/>
              <a:gd name="connsiteX22" fmla="*/ 11751719 w 12192000"/>
              <a:gd name="connsiteY22" fmla="*/ 3749211 h 6858000"/>
              <a:gd name="connsiteX23" fmla="*/ 11513754 w 12192000"/>
              <a:gd name="connsiteY23" fmla="*/ 3604420 h 6858000"/>
              <a:gd name="connsiteX24" fmla="*/ 11220504 w 12192000"/>
              <a:gd name="connsiteY24" fmla="*/ 3488188 h 6858000"/>
              <a:gd name="connsiteX25" fmla="*/ 11312805 w 12192000"/>
              <a:gd name="connsiteY25" fmla="*/ 3414541 h 6858000"/>
              <a:gd name="connsiteX26" fmla="*/ 10805146 w 12192000"/>
              <a:gd name="connsiteY26" fmla="*/ 3277767 h 6858000"/>
              <a:gd name="connsiteX27" fmla="*/ 11234926 w 12192000"/>
              <a:gd name="connsiteY27" fmla="*/ 3203117 h 6858000"/>
              <a:gd name="connsiteX28" fmla="*/ 11204640 w 12192000"/>
              <a:gd name="connsiteY28" fmla="*/ 3174060 h 6858000"/>
              <a:gd name="connsiteX29" fmla="*/ 11174834 w 12192000"/>
              <a:gd name="connsiteY29" fmla="*/ 3143498 h 6858000"/>
              <a:gd name="connsiteX30" fmla="*/ 11400780 w 12192000"/>
              <a:gd name="connsiteY30" fmla="*/ 3099410 h 6858000"/>
              <a:gd name="connsiteX31" fmla="*/ 11297902 w 12192000"/>
              <a:gd name="connsiteY31" fmla="*/ 3041793 h 6858000"/>
              <a:gd name="connsiteX32" fmla="*/ 11485870 w 12192000"/>
              <a:gd name="connsiteY32" fmla="*/ 3021253 h 6858000"/>
              <a:gd name="connsiteX33" fmla="*/ 11513754 w 12192000"/>
              <a:gd name="connsiteY33" fmla="*/ 2944098 h 6858000"/>
              <a:gd name="connsiteX34" fmla="*/ 11405107 w 12192000"/>
              <a:gd name="connsiteY34" fmla="*/ 2906523 h 6858000"/>
              <a:gd name="connsiteX35" fmla="*/ 10572950 w 12192000"/>
              <a:gd name="connsiteY35" fmla="*/ 2803317 h 6858000"/>
              <a:gd name="connsiteX36" fmla="*/ 9205250 w 12192000"/>
              <a:gd name="connsiteY36" fmla="*/ 2778767 h 6858000"/>
              <a:gd name="connsiteX37" fmla="*/ 8579578 w 12192000"/>
              <a:gd name="connsiteY37" fmla="*/ 2759181 h 6858000"/>
              <a:gd name="connsiteX38" fmla="*/ 8370208 w 12192000"/>
              <a:gd name="connsiteY38" fmla="*/ 2759730 h 6858000"/>
              <a:gd name="connsiteX39" fmla="*/ 7470748 w 12192000"/>
              <a:gd name="connsiteY39" fmla="*/ 2819849 h 6858000"/>
              <a:gd name="connsiteX40" fmla="*/ 7001547 w 12192000"/>
              <a:gd name="connsiteY40" fmla="*/ 2861432 h 6858000"/>
              <a:gd name="connsiteX41" fmla="*/ 6295343 w 12192000"/>
              <a:gd name="connsiteY41" fmla="*/ 2988688 h 6858000"/>
              <a:gd name="connsiteX42" fmla="*/ 6075166 w 12192000"/>
              <a:gd name="connsiteY42" fmla="*/ 3078367 h 6858000"/>
              <a:gd name="connsiteX43" fmla="*/ 5859314 w 12192000"/>
              <a:gd name="connsiteY43" fmla="*/ 3139490 h 6858000"/>
              <a:gd name="connsiteX44" fmla="*/ 5800183 w 12192000"/>
              <a:gd name="connsiteY44" fmla="*/ 3195101 h 6858000"/>
              <a:gd name="connsiteX45" fmla="*/ 5882870 w 12192000"/>
              <a:gd name="connsiteY45" fmla="*/ 3252215 h 6858000"/>
              <a:gd name="connsiteX46" fmla="*/ 6232848 w 12192000"/>
              <a:gd name="connsiteY46" fmla="*/ 3274760 h 6858000"/>
              <a:gd name="connsiteX47" fmla="*/ 5911715 w 12192000"/>
              <a:gd name="connsiteY47" fmla="*/ 3347407 h 6858000"/>
              <a:gd name="connsiteX48" fmla="*/ 6384279 w 12192000"/>
              <a:gd name="connsiteY48" fmla="*/ 3312836 h 6858000"/>
              <a:gd name="connsiteX49" fmla="*/ 6526097 w 12192000"/>
              <a:gd name="connsiteY49" fmla="*/ 3325362 h 6858000"/>
              <a:gd name="connsiteX50" fmla="*/ 6403028 w 12192000"/>
              <a:gd name="connsiteY50" fmla="*/ 3383478 h 6858000"/>
              <a:gd name="connsiteX51" fmla="*/ 5767013 w 12192000"/>
              <a:gd name="connsiteY51" fmla="*/ 3500713 h 6858000"/>
              <a:gd name="connsiteX52" fmla="*/ 5706920 w 12192000"/>
              <a:gd name="connsiteY52" fmla="*/ 3511233 h 6858000"/>
              <a:gd name="connsiteX53" fmla="*/ 5310793 w 12192000"/>
              <a:gd name="connsiteY53" fmla="*/ 3677066 h 6858000"/>
              <a:gd name="connsiteX54" fmla="*/ 5548276 w 12192000"/>
              <a:gd name="connsiteY54" fmla="*/ 3660533 h 6858000"/>
              <a:gd name="connsiteX55" fmla="*/ 5293005 w 12192000"/>
              <a:gd name="connsiteY55" fmla="*/ 3765743 h 6858000"/>
              <a:gd name="connsiteX56" fmla="*/ 4983410 w 12192000"/>
              <a:gd name="connsiteY56" fmla="*/ 3883981 h 6858000"/>
              <a:gd name="connsiteX57" fmla="*/ 4674775 w 12192000"/>
              <a:gd name="connsiteY57" fmla="*/ 4068850 h 6858000"/>
              <a:gd name="connsiteX58" fmla="*/ 4453155 w 12192000"/>
              <a:gd name="connsiteY58" fmla="*/ 4163539 h 6858000"/>
              <a:gd name="connsiteX59" fmla="*/ 4492095 w 12192000"/>
              <a:gd name="connsiteY59" fmla="*/ 4237188 h 6858000"/>
              <a:gd name="connsiteX60" fmla="*/ 4464213 w 12192000"/>
              <a:gd name="connsiteY60" fmla="*/ 4318851 h 6858000"/>
              <a:gd name="connsiteX61" fmla="*/ 4857456 w 12192000"/>
              <a:gd name="connsiteY61" fmla="*/ 4241696 h 6858000"/>
              <a:gd name="connsiteX62" fmla="*/ 4713234 w 12192000"/>
              <a:gd name="connsiteY62" fmla="*/ 4295303 h 6858000"/>
              <a:gd name="connsiteX63" fmla="*/ 4656026 w 12192000"/>
              <a:gd name="connsiteY63" fmla="*/ 4348410 h 6858000"/>
              <a:gd name="connsiteX64" fmla="*/ 4718523 w 12192000"/>
              <a:gd name="connsiteY64" fmla="*/ 4368951 h 6858000"/>
              <a:gd name="connsiteX65" fmla="*/ 4989178 w 12192000"/>
              <a:gd name="connsiteY65" fmla="*/ 4420054 h 6858000"/>
              <a:gd name="connsiteX66" fmla="*/ 4304127 w 12192000"/>
              <a:gd name="connsiteY66" fmla="*/ 4609933 h 6858000"/>
              <a:gd name="connsiteX67" fmla="*/ 4402677 w 12192000"/>
              <a:gd name="connsiteY67" fmla="*/ 4624463 h 6858000"/>
              <a:gd name="connsiteX68" fmla="*/ 5398287 w 12192000"/>
              <a:gd name="connsiteY68" fmla="*/ 4608430 h 6858000"/>
              <a:gd name="connsiteX69" fmla="*/ 5592504 w 12192000"/>
              <a:gd name="connsiteY69" fmla="*/ 4585886 h 6858000"/>
              <a:gd name="connsiteX70" fmla="*/ 5411266 w 12192000"/>
              <a:gd name="connsiteY70" fmla="*/ 4964142 h 6858000"/>
              <a:gd name="connsiteX71" fmla="*/ 5480493 w 12192000"/>
              <a:gd name="connsiteY71" fmla="*/ 5031277 h 6858000"/>
              <a:gd name="connsiteX72" fmla="*/ 5233393 w 12192000"/>
              <a:gd name="connsiteY72" fmla="*/ 5047810 h 6858000"/>
              <a:gd name="connsiteX73" fmla="*/ 4750251 w 12192000"/>
              <a:gd name="connsiteY73" fmla="*/ 5256728 h 6858000"/>
              <a:gd name="connsiteX74" fmla="*/ 4508440 w 12192000"/>
              <a:gd name="connsiteY74" fmla="*/ 5624965 h 6858000"/>
              <a:gd name="connsiteX75" fmla="*/ 4602665 w 12192000"/>
              <a:gd name="connsiteY75" fmla="*/ 5706629 h 6858000"/>
              <a:gd name="connsiteX76" fmla="*/ 4215189 w 12192000"/>
              <a:gd name="connsiteY76" fmla="*/ 5797811 h 6858000"/>
              <a:gd name="connsiteX77" fmla="*/ 4407966 w 12192000"/>
              <a:gd name="connsiteY77" fmla="*/ 5826870 h 6858000"/>
              <a:gd name="connsiteX78" fmla="*/ 4265186 w 12192000"/>
              <a:gd name="connsiteY78" fmla="*/ 5881478 h 6858000"/>
              <a:gd name="connsiteX79" fmla="*/ 4145964 w 12192000"/>
              <a:gd name="connsiteY79" fmla="*/ 5977170 h 6858000"/>
              <a:gd name="connsiteX80" fmla="*/ 4710350 w 12192000"/>
              <a:gd name="connsiteY80" fmla="*/ 5909035 h 6858000"/>
              <a:gd name="connsiteX81" fmla="*/ 4870916 w 12192000"/>
              <a:gd name="connsiteY81" fmla="*/ 5949616 h 6858000"/>
              <a:gd name="connsiteX82" fmla="*/ 4960333 w 12192000"/>
              <a:gd name="connsiteY82" fmla="*/ 5949115 h 6858000"/>
              <a:gd name="connsiteX83" fmla="*/ 5073788 w 12192000"/>
              <a:gd name="connsiteY83" fmla="*/ 5953623 h 6858000"/>
              <a:gd name="connsiteX84" fmla="*/ 4979084 w 12192000"/>
              <a:gd name="connsiteY84" fmla="*/ 5990197 h 6858000"/>
              <a:gd name="connsiteX85" fmla="*/ 5100228 w 12192000"/>
              <a:gd name="connsiteY85" fmla="*/ 6151519 h 6858000"/>
              <a:gd name="connsiteX86" fmla="*/ 4666602 w 12192000"/>
              <a:gd name="connsiteY86" fmla="*/ 6266250 h 6858000"/>
              <a:gd name="connsiteX87" fmla="*/ 4762750 w 12192000"/>
              <a:gd name="connsiteY87" fmla="*/ 6288795 h 6858000"/>
              <a:gd name="connsiteX88" fmla="*/ 4815151 w 12192000"/>
              <a:gd name="connsiteY88" fmla="*/ 6322363 h 6858000"/>
              <a:gd name="connsiteX89" fmla="*/ 4558918 w 12192000"/>
              <a:gd name="connsiteY89" fmla="*/ 6504727 h 6858000"/>
              <a:gd name="connsiteX90" fmla="*/ 4899280 w 12192000"/>
              <a:gd name="connsiteY90" fmla="*/ 6480679 h 6858000"/>
              <a:gd name="connsiteX91" fmla="*/ 4692563 w 12192000"/>
              <a:gd name="connsiteY91" fmla="*/ 6586391 h 6858000"/>
              <a:gd name="connsiteX92" fmla="*/ 4303645 w 12192000"/>
              <a:gd name="connsiteY92" fmla="*/ 6834888 h 6858000"/>
              <a:gd name="connsiteX93" fmla="*/ 4307829 w 12192000"/>
              <a:gd name="connsiteY93" fmla="*/ 6852361 h 6858000"/>
              <a:gd name="connsiteX94" fmla="*/ 4323786 w 12192000"/>
              <a:gd name="connsiteY94" fmla="*/ 6858000 h 6858000"/>
              <a:gd name="connsiteX95" fmla="*/ 0 w 12192000"/>
              <a:gd name="connsiteY9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1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2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1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D10DD-A92A-2E4D-AA2E-01CA87E13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027" y="843324"/>
            <a:ext cx="8144738" cy="1701570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Passing Inspection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1823A-01D3-E043-AA51-5953B8CE3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028" y="2601649"/>
            <a:ext cx="3943349" cy="646785"/>
          </a:xfrm>
        </p:spPr>
        <p:txBody>
          <a:bodyPr>
            <a:normAutofit/>
          </a:bodyPr>
          <a:lstStyle/>
          <a:p>
            <a:r>
              <a:rPr lang="en-US" sz="1700" dirty="0"/>
              <a:t>Team 8027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308E1C94-3AEF-FD4C-BDC0-68CA68CA8A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4378" y="4131092"/>
            <a:ext cx="3671887" cy="15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3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DFD9-AA19-B943-921D-5C01058A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Inspection?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D81C3-A05F-A74D-B699-295F60E29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Every robot must pass inspection twice:</a:t>
            </a:r>
          </a:p>
          <a:p>
            <a:pPr lvl="1"/>
            <a:r>
              <a:rPr lang="en-US" dirty="0"/>
              <a:t>On Thursday</a:t>
            </a:r>
          </a:p>
          <a:p>
            <a:pPr lvl="1"/>
            <a:r>
              <a:rPr lang="en-US" dirty="0"/>
              <a:t>On Saturday before playoffs. This inspection round is easier. You just have to account for any changes from the previous round.</a:t>
            </a:r>
          </a:p>
          <a:p>
            <a:r>
              <a:rPr lang="en-US" dirty="0"/>
              <a:t>They will weigh your robot without bumpers and weigh the bumpers separately on Thursday</a:t>
            </a:r>
          </a:p>
          <a:p>
            <a:r>
              <a:rPr lang="en-US" dirty="0"/>
              <a:t>On Saturday, you will not have to take off the bumpers for the reweighing process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044A4-E9F8-B144-BC71-2AC6D2CD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3/4/2020)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9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9667-F5D5-0742-9392-59ED5F6A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the Rules and Use the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B929-63E5-E741-8F87-CE0896861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249680"/>
            <a:ext cx="4660790" cy="5029199"/>
          </a:xfrm>
        </p:spPr>
        <p:txBody>
          <a:bodyPr/>
          <a:lstStyle/>
          <a:p>
            <a:r>
              <a:rPr lang="en-US" sz="1600" dirty="0"/>
              <a:t>The framer perimeter, wiring and bumper information is available in the challenge documents (</a:t>
            </a:r>
            <a:r>
              <a:rPr lang="en-US" sz="1600" dirty="0">
                <a:hlinkClick r:id="rId2"/>
              </a:rPr>
              <a:t>https://firstfrc.blob.core.windows.net/frc2020/Manual/2020FRCGameSeasonManual.pdf</a:t>
            </a:r>
            <a:r>
              <a:rPr lang="en-US" sz="1600" dirty="0"/>
              <a:t>)</a:t>
            </a:r>
          </a:p>
          <a:p>
            <a:r>
              <a:rPr lang="en-US" sz="1600" dirty="0"/>
              <a:t>The inspection Checklist is provided to all teams in advance so use it to conduct your own inspection the week before. There should be no big surprises</a:t>
            </a:r>
          </a:p>
          <a:p>
            <a:r>
              <a:rPr lang="en-US" sz="1600" dirty="0">
                <a:hlinkClick r:id="rId3"/>
              </a:rPr>
              <a:t>https://firstfrc.blob.core.windows.net/frc2020/Manual/2020-inspection-checklist.pdf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D9625-090E-594F-9378-A3B7BCA9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3/4/2020)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D699A-FBA7-9243-B434-DAFA804FF0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0029" y="1249680"/>
            <a:ext cx="2704666" cy="34705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1BF600-F71D-9141-ABA2-8B42CA1F6D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3082" y="3089504"/>
            <a:ext cx="2801838" cy="358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AF54-D992-7944-895C-B1A15D5C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bring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767D-1DE3-5F4C-9478-6017BF0E1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249680"/>
            <a:ext cx="4114800" cy="5029199"/>
          </a:xfrm>
        </p:spPr>
        <p:txBody>
          <a:bodyPr/>
          <a:lstStyle/>
          <a:p>
            <a:r>
              <a:rPr lang="en-US" dirty="0"/>
              <a:t>Flashlight</a:t>
            </a:r>
          </a:p>
          <a:p>
            <a:r>
              <a:rPr lang="en-US" dirty="0"/>
              <a:t>Multimeter</a:t>
            </a:r>
          </a:p>
          <a:p>
            <a:r>
              <a:rPr lang="en-US" dirty="0"/>
              <a:t>Robot</a:t>
            </a:r>
          </a:p>
          <a:p>
            <a:r>
              <a:rPr lang="en-US" dirty="0"/>
              <a:t>Proof of wire gauge</a:t>
            </a:r>
          </a:p>
          <a:p>
            <a:r>
              <a:rPr lang="en-US" dirty="0"/>
              <a:t>Any documentation for pneumatics and electronics</a:t>
            </a:r>
          </a:p>
          <a:p>
            <a:r>
              <a:rPr lang="en-US" dirty="0"/>
              <a:t>Completed Bill of Materials (BOM) (https://</a:t>
            </a:r>
            <a:r>
              <a:rPr lang="en-US" dirty="0" err="1"/>
              <a:t>firstfrc.blob.core.windows.net</a:t>
            </a:r>
            <a:r>
              <a:rPr lang="en-US" dirty="0"/>
              <a:t>/frc2020/</a:t>
            </a:r>
            <a:r>
              <a:rPr lang="en-US" dirty="0" err="1"/>
              <a:t>AuxFiles</a:t>
            </a:r>
            <a:r>
              <a:rPr lang="en-US" dirty="0"/>
              <a:t>/2020BillofMaterial-Template.xlsx)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9D8F6-DA2B-C746-9661-F76CA146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3/4/2020)</a:t>
            </a:r>
            <a:endParaRPr lang="en-US" dirty="0"/>
          </a:p>
        </p:txBody>
      </p:sp>
      <p:pic>
        <p:nvPicPr>
          <p:cNvPr id="8" name="Picture 7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35758860-1CAB-184C-807C-1AB3A93DD8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1249680"/>
            <a:ext cx="4114801" cy="308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2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975B-DFCB-7248-A0FE-DDEC2C37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	for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028F0-6C74-D643-AC81-B9EC56E57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249680"/>
            <a:ext cx="4670729" cy="50291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Get inspected early. Get your robot weighed and then get in line for inspection as soon as you can.</a:t>
            </a:r>
          </a:p>
          <a:p>
            <a:r>
              <a:rPr lang="en-US" dirty="0"/>
              <a:t>That way, if you have any problems, you will have time during the day to solve them.</a:t>
            </a:r>
          </a:p>
          <a:p>
            <a:r>
              <a:rPr lang="en-US" dirty="0"/>
              <a:t>Keep your pit clean and organized</a:t>
            </a:r>
          </a:p>
          <a:p>
            <a:r>
              <a:rPr lang="en-US" dirty="0"/>
              <a:t>Make sure you have no protrusions/sharp edges</a:t>
            </a:r>
          </a:p>
          <a:p>
            <a:r>
              <a:rPr lang="en-US" dirty="0"/>
              <a:t>You must be able to take off and put back your bumpers during inspection within a reasonable amount of time.</a:t>
            </a:r>
          </a:p>
          <a:p>
            <a:r>
              <a:rPr lang="en-US" b="1" dirty="0"/>
              <a:t>[Rookie Tip] </a:t>
            </a:r>
            <a:r>
              <a:rPr lang="en-US" dirty="0"/>
              <a:t>Talk to your inspector and ask them to explain if you don’t understand.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B6127-F7F4-F243-9144-F1771689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3/4/2020)</a:t>
            </a:r>
            <a:endParaRPr lang="en-US" dirty="0"/>
          </a:p>
        </p:txBody>
      </p:sp>
      <p:pic>
        <p:nvPicPr>
          <p:cNvPr id="5" name="Picture 4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5DBE71B3-F543-E44A-97D8-BA5B468949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816" y="1249680"/>
            <a:ext cx="3684104" cy="276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8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A86D-1AD7-074E-967E-124D341F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F378-0CA0-E84A-95F8-1792A7513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This lesson was written by FRC 8027 for </a:t>
            </a:r>
            <a:r>
              <a:rPr lang="en-US" sz="1600" dirty="0" err="1"/>
              <a:t>FRCTutorials.com</a:t>
            </a:r>
            <a:endParaRPr lang="en-US" sz="1600" dirty="0"/>
          </a:p>
          <a:p>
            <a:r>
              <a:rPr lang="en-US" sz="1600" dirty="0"/>
              <a:t>You can contact the author at </a:t>
            </a:r>
            <a:r>
              <a:rPr lang="en-US" sz="1600" dirty="0">
                <a:hlinkClick r:id="rId2"/>
              </a:rPr>
              <a:t>team@droidsrobotics.org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More lessons for FIRST Robotics Competition are available at </a:t>
            </a:r>
            <a:r>
              <a:rPr lang="en-US" sz="1600" err="1"/>
              <a:t>www</a:t>
            </a:r>
            <a:r>
              <a:rPr lang="en-US" sz="1600"/>
              <a:t>.FRCtutorials</a:t>
            </a:r>
            <a:r>
              <a:rPr lang="en-US" sz="1600" dirty="0" err="1"/>
              <a:t>.com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8BB0A-F4C7-864B-9758-14D28B9A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3/4/2020)</a:t>
            </a:r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FAC38FE-CC4C-F545-A181-6A296B95CD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7349" y="2210346"/>
            <a:ext cx="3127402" cy="11467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E22156-0A2C-CB44-ABA2-A3A29A0E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566" y="5157859"/>
            <a:ext cx="7464353" cy="4308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Attribution-NonCommercial-ShareAlike 4.0 International License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9" name="Picture 8" descr="Creative Commons License">
            <a:hlinkClick r:id="rId4"/>
            <a:extLst>
              <a:ext uri="{FF2B5EF4-FFF2-40B4-BE49-F238E27FC236}">
                <a16:creationId xmlns:a16="http://schemas.microsoft.com/office/drawing/2014/main" id="{9B4AC847-41B6-B14A-90DD-8FF7558B0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901" y="5219289"/>
            <a:ext cx="949845" cy="33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11333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404</Words>
  <Application>Microsoft Macintosh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Elephant</vt:lpstr>
      <vt:lpstr>Helvetica Neue</vt:lpstr>
      <vt:lpstr>BrushVTI</vt:lpstr>
      <vt:lpstr>Passing Inspection</vt:lpstr>
      <vt:lpstr>What is Inspection?</vt:lpstr>
      <vt:lpstr>Know the Rules and Use the Checklist</vt:lpstr>
      <vt:lpstr>What to bring</vt:lpstr>
      <vt:lpstr>Tips for Success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for Grants</dc:title>
  <dc:creator>Srinivasan Seshan</dc:creator>
  <cp:lastModifiedBy>Srinivasan Seshan</cp:lastModifiedBy>
  <cp:revision>43</cp:revision>
  <dcterms:created xsi:type="dcterms:W3CDTF">2020-03-03T17:05:41Z</dcterms:created>
  <dcterms:modified xsi:type="dcterms:W3CDTF">2020-03-04T19:09:24Z</dcterms:modified>
</cp:coreProperties>
</file>