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9144000"/>
  <p:notesSz cx="6858000" cy="9144000"/>
  <p:embeddedFontLst>
    <p:embeddedFont>
      <p:font typeface="Abril Fatface"/>
      <p:regular r:id="rId25"/>
    </p:embeddedFont>
    <p:embeddedFont>
      <p:font typeface="Helvetica Neue"/>
      <p:regular r:id="rId26"/>
      <p:bold r:id="rId27"/>
      <p:italic r:id="rId28"/>
      <p:boldItalic r:id="rId29"/>
    </p:embeddedFont>
    <p:embeddedFont>
      <p:font typeface="Century Gothic"/>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HelveticaNeue-regular.fntdata"/><Relationship Id="rId25" Type="http://schemas.openxmlformats.org/officeDocument/2006/relationships/font" Target="fonts/AbrilFatface-regular.fntdata"/><Relationship Id="rId28" Type="http://schemas.openxmlformats.org/officeDocument/2006/relationships/font" Target="fonts/HelveticaNeue-italic.fntdata"/><Relationship Id="rId27" Type="http://schemas.openxmlformats.org/officeDocument/2006/relationships/font" Target="fonts/HelveticaNeue-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HelveticaNeue-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CenturyGothic-bold.fntdata"/><Relationship Id="rId30" Type="http://schemas.openxmlformats.org/officeDocument/2006/relationships/font" Target="fonts/CenturyGothic-regular.fntdata"/><Relationship Id="rId11" Type="http://schemas.openxmlformats.org/officeDocument/2006/relationships/slide" Target="slides/slide7.xml"/><Relationship Id="rId33" Type="http://schemas.openxmlformats.org/officeDocument/2006/relationships/font" Target="fonts/CenturyGothic-boldItalic.fntdata"/><Relationship Id="rId10" Type="http://schemas.openxmlformats.org/officeDocument/2006/relationships/slide" Target="slides/slide6.xml"/><Relationship Id="rId32" Type="http://schemas.openxmlformats.org/officeDocument/2006/relationships/font" Target="fonts/CenturyGothic-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875ada5784_0_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875ada5784_0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875ada5784_0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875ada5784_0_4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875ada5784_0_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g875ada5784_0_4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875ada5784_0_7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875ada5784_0_7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875ada5784_0_7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875ada5784_0_5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75ada5784_0_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g875ada5784_0_5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875ada5784_0_6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875ada5784_0_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g875ada5784_0_6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875ada5784_0_7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875ada5784_0_7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g875ada5784_0_7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875ada5784_0_8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875ada5784_0_8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g875ada5784_0_8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875ada5784_0_9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875ada5784_0_9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g875ada5784_0_9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875ada5784_0_9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875ada5784_0_9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g875ada5784_0_9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875ada5784_0_10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875ada5784_0_10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g875ada5784_0_10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84e40a42f1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4e40a42f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g84e40a42f1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875ada5784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75ada578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g875ada5784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875ada5784_0_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75ada5784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g875ada5784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875ada5784_0_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75ada5784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g875ada5784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875ada5784_0_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75ada5784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875ada5784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875ada5784_0_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75ada5784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g875ada5784_0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875ada5784_0_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75ada5784_0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g875ada5784_0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descr="Tag=AccentColor&#10;Flavor=Light&#10;Target=Fill" id="16" name="Google Shape;16;p2"/>
          <p:cNvSpPr/>
          <p:nvPr/>
        </p:nvSpPr>
        <p:spPr>
          <a:xfrm flipH="1">
            <a:off x="2599854" y="527562"/>
            <a:ext cx="6992292" cy="5102484"/>
          </a:xfrm>
          <a:custGeom>
            <a:rect b="b" l="l" r="r" t="t"/>
            <a:pathLst>
              <a:path extrusionOk="0" h="5025119" w="6886274">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17" name="Google Shape;17;p2"/>
          <p:cNvSpPr txBox="1"/>
          <p:nvPr>
            <p:ph type="ctrTitle"/>
          </p:nvPr>
        </p:nvSpPr>
        <p:spPr>
          <a:xfrm>
            <a:off x="1508760" y="1591056"/>
            <a:ext cx="5705856" cy="3264408"/>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800"/>
              <a:buFont typeface="Abril Fatface"/>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1524000" y="4928616"/>
            <a:ext cx="5705856" cy="996696"/>
          </a:xfrm>
          <a:prstGeom prst="rect">
            <a:avLst/>
          </a:prstGeom>
          <a:noFill/>
          <a:ln>
            <a:noFill/>
          </a:ln>
        </p:spPr>
        <p:txBody>
          <a:bodyPr anchorCtr="0" anchor="t" bIns="45700" lIns="91425" spcFirstLastPara="1" rIns="91425" wrap="square" tIns="45700">
            <a:noAutofit/>
          </a:bodyPr>
          <a:lstStyle>
            <a:lvl1pPr lvl="0" algn="l">
              <a:lnSpc>
                <a:spcPct val="100000"/>
              </a:lnSpc>
              <a:spcBef>
                <a:spcPts val="1000"/>
              </a:spcBef>
              <a:spcAft>
                <a:spcPts val="0"/>
              </a:spcAft>
              <a:buClr>
                <a:schemeClr val="dk1"/>
              </a:buClr>
              <a:buSzPts val="2400"/>
              <a:buNone/>
              <a:defRPr sz="2400" cap="none"/>
            </a:lvl1pPr>
            <a:lvl2pPr lvl="1" algn="ctr">
              <a:lnSpc>
                <a:spcPct val="100000"/>
              </a:lnSpc>
              <a:spcBef>
                <a:spcPts val="500"/>
              </a:spcBef>
              <a:spcAft>
                <a:spcPts val="0"/>
              </a:spcAft>
              <a:buClr>
                <a:schemeClr val="dk1"/>
              </a:buClr>
              <a:buSzPts val="2000"/>
              <a:buNone/>
              <a:defRPr sz="2000"/>
            </a:lvl2pPr>
            <a:lvl3pPr lvl="2" algn="ctr">
              <a:lnSpc>
                <a:spcPct val="100000"/>
              </a:lnSpc>
              <a:spcBef>
                <a:spcPts val="500"/>
              </a:spcBef>
              <a:spcAft>
                <a:spcPts val="0"/>
              </a:spcAft>
              <a:buClr>
                <a:schemeClr val="dk1"/>
              </a:buClr>
              <a:buSzPts val="1800"/>
              <a:buNone/>
              <a:defRPr sz="1800"/>
            </a:lvl3pPr>
            <a:lvl4pPr lvl="3" algn="ctr">
              <a:lnSpc>
                <a:spcPct val="100000"/>
              </a:lnSpc>
              <a:spcBef>
                <a:spcPts val="500"/>
              </a:spcBef>
              <a:spcAft>
                <a:spcPts val="0"/>
              </a:spcAft>
              <a:buClr>
                <a:schemeClr val="dk1"/>
              </a:buClr>
              <a:buSzPts val="1600"/>
              <a:buNone/>
              <a:defRPr sz="1600"/>
            </a:lvl4pPr>
            <a:lvl5pPr lvl="4" algn="ctr">
              <a:lnSpc>
                <a:spcPct val="10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7" name="Shape 77"/>
        <p:cNvGrpSpPr/>
        <p:nvPr/>
      </p:nvGrpSpPr>
      <p:grpSpPr>
        <a:xfrm>
          <a:off x="0" y="0"/>
          <a:ext cx="0" cy="0"/>
          <a:chOff x="0" y="0"/>
          <a:chExt cx="0" cy="0"/>
        </a:xfrm>
      </p:grpSpPr>
      <p:sp>
        <p:nvSpPr>
          <p:cNvPr descr="Tag=AccentColor&#10;Flavor=Light&#10;Target=Fill" id="78" name="Google Shape;78;p11"/>
          <p:cNvSpPr/>
          <p:nvPr/>
        </p:nvSpPr>
        <p:spPr>
          <a:xfrm>
            <a:off x="684965" y="1332237"/>
            <a:ext cx="5263732" cy="3841102"/>
          </a:xfrm>
          <a:custGeom>
            <a:rect b="b" l="l" r="r" t="t"/>
            <a:pathLst>
              <a:path extrusionOk="0" h="5025119" w="6886274">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79" name="Google Shape;79;p11"/>
          <p:cNvSpPr txBox="1"/>
          <p:nvPr>
            <p:ph type="title"/>
          </p:nvPr>
        </p:nvSpPr>
        <p:spPr>
          <a:xfrm>
            <a:off x="1399032" y="2523744"/>
            <a:ext cx="3831336" cy="1453896"/>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3200"/>
              <a:buFont typeface="Abril Fatfac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1"/>
          <p:cNvSpPr/>
          <p:nvPr>
            <p:ph idx="2" type="pic"/>
          </p:nvPr>
        </p:nvSpPr>
        <p:spPr>
          <a:xfrm>
            <a:off x="6711696" y="640079"/>
            <a:ext cx="4837176" cy="5568696"/>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1000"/>
              </a:spcBef>
              <a:spcAft>
                <a:spcPts val="0"/>
              </a:spcAft>
              <a:buClr>
                <a:schemeClr val="dk1"/>
              </a:buClr>
              <a:buSzPts val="3200"/>
              <a:buFont typeface="Arial"/>
              <a:buNone/>
              <a:defRPr b="0" i="0" sz="32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500"/>
              </a:spcBef>
              <a:spcAft>
                <a:spcPts val="0"/>
              </a:spcAft>
              <a:buClr>
                <a:schemeClr val="dk1"/>
              </a:buClr>
              <a:buSzPts val="2800"/>
              <a:buFont typeface="Arial"/>
              <a:buNone/>
              <a:defRPr b="0" i="0" sz="2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500"/>
              </a:spcBef>
              <a:spcAft>
                <a:spcPts val="0"/>
              </a:spcAft>
              <a:buClr>
                <a:schemeClr val="dk1"/>
              </a:buClr>
              <a:buSzPts val="2400"/>
              <a:buFont typeface="Arial"/>
              <a:buNone/>
              <a:defRPr b="0" i="0" sz="2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9pPr>
          </a:lstStyle>
          <a:p/>
        </p:txBody>
      </p:sp>
      <p:sp>
        <p:nvSpPr>
          <p:cNvPr id="81" name="Google Shape;81;p11"/>
          <p:cNvSpPr txBox="1"/>
          <p:nvPr>
            <p:ph idx="1" type="body"/>
          </p:nvPr>
        </p:nvSpPr>
        <p:spPr>
          <a:xfrm>
            <a:off x="1655064" y="4087368"/>
            <a:ext cx="3319272" cy="649224"/>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000"/>
              <a:buNone/>
              <a:defRPr sz="2000" cap="none"/>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200"/>
              <a:buNone/>
              <a:defRPr sz="1200"/>
            </a:lvl3pPr>
            <a:lvl4pPr indent="-228600" lvl="3" marL="1828800" algn="l">
              <a:lnSpc>
                <a:spcPct val="100000"/>
              </a:lnSpc>
              <a:spcBef>
                <a:spcPts val="500"/>
              </a:spcBef>
              <a:spcAft>
                <a:spcPts val="0"/>
              </a:spcAft>
              <a:buClr>
                <a:schemeClr val="dk1"/>
              </a:buClr>
              <a:buSzPts val="1000"/>
              <a:buNone/>
              <a:defRPr sz="1000"/>
            </a:lvl4pPr>
            <a:lvl5pPr indent="-228600" lvl="4" marL="2286000" algn="l">
              <a:lnSpc>
                <a:spcPct val="10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2" name="Google Shape;8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5" name="Shape 85"/>
        <p:cNvGrpSpPr/>
        <p:nvPr/>
      </p:nvGrpSpPr>
      <p:grpSpPr>
        <a:xfrm>
          <a:off x="0" y="0"/>
          <a:ext cx="0" cy="0"/>
          <a:chOff x="0" y="0"/>
          <a:chExt cx="0" cy="0"/>
        </a:xfrm>
      </p:grpSpPr>
      <p:sp>
        <p:nvSpPr>
          <p:cNvPr id="86" name="Google Shape;8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91" name="Shape 91"/>
        <p:cNvGrpSpPr/>
        <p:nvPr/>
      </p:nvGrpSpPr>
      <p:grpSpPr>
        <a:xfrm>
          <a:off x="0" y="0"/>
          <a:ext cx="0" cy="0"/>
          <a:chOff x="0" y="0"/>
          <a:chExt cx="0" cy="0"/>
        </a:xfrm>
      </p:grpSpPr>
      <p:sp>
        <p:nvSpPr>
          <p:cNvPr id="92" name="Google Shape;92;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2" name="Shape 22"/>
        <p:cNvGrpSpPr/>
        <p:nvPr/>
      </p:nvGrpSpPr>
      <p:grpSpPr>
        <a:xfrm>
          <a:off x="0" y="0"/>
          <a:ext cx="0" cy="0"/>
          <a:chOff x="0" y="0"/>
          <a:chExt cx="0" cy="0"/>
        </a:xfrm>
      </p:grpSpPr>
      <p:sp>
        <p:nvSpPr>
          <p:cNvPr descr="Tag=AccentColor&#10;Flavor=Light&#10;Target=Fill" id="23" name="Google Shape;23;p3"/>
          <p:cNvSpPr/>
          <p:nvPr/>
        </p:nvSpPr>
        <p:spPr>
          <a:xfrm flipH="1">
            <a:off x="1" y="315111"/>
            <a:ext cx="3021543" cy="1435442"/>
          </a:xfrm>
          <a:custGeom>
            <a:rect b="b" l="l" r="r" t="t"/>
            <a:pathLst>
              <a:path extrusionOk="0" h="1435442" w="3021543">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24" name="Google Shape;24;p3"/>
          <p:cNvSpPr txBox="1"/>
          <p:nvPr>
            <p:ph type="title"/>
          </p:nvPr>
        </p:nvSpPr>
        <p:spPr>
          <a:xfrm>
            <a:off x="259080" y="365125"/>
            <a:ext cx="8663940" cy="73977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000"/>
              <a:buFont typeface="Abril Fatface"/>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
          <p:cNvSpPr txBox="1"/>
          <p:nvPr>
            <p:ph idx="1" type="body"/>
          </p:nvPr>
        </p:nvSpPr>
        <p:spPr>
          <a:xfrm>
            <a:off x="259080" y="1249680"/>
            <a:ext cx="8663940" cy="5029199"/>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3"/>
          <p:cNvSpPr txBox="1"/>
          <p:nvPr>
            <p:ph idx="10" type="dt"/>
          </p:nvPr>
        </p:nvSpPr>
        <p:spPr>
          <a:xfrm>
            <a:off x="459105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1" type="ftr"/>
          </p:nvPr>
        </p:nvSpPr>
        <p:spPr>
          <a:xfrm>
            <a:off x="25908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1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2" type="sldNum"/>
          </p:nvPr>
        </p:nvSpPr>
        <p:spPr>
          <a:xfrm>
            <a:off x="8404860" y="6356350"/>
            <a:ext cx="51816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100">
                <a:solidFill>
                  <a:srgbClr val="888888"/>
                </a:solidFill>
                <a:latin typeface="Century Gothic"/>
                <a:ea typeface="Century Gothic"/>
                <a:cs typeface="Century Gothic"/>
                <a:sym typeface="Century Gothic"/>
              </a:defRPr>
            </a:lvl1pPr>
            <a:lvl2pPr indent="0" lvl="1" marL="0" algn="r">
              <a:spcBef>
                <a:spcPts val="0"/>
              </a:spcBef>
              <a:buNone/>
              <a:defRPr sz="1100">
                <a:solidFill>
                  <a:srgbClr val="888888"/>
                </a:solidFill>
                <a:latin typeface="Century Gothic"/>
                <a:ea typeface="Century Gothic"/>
                <a:cs typeface="Century Gothic"/>
                <a:sym typeface="Century Gothic"/>
              </a:defRPr>
            </a:lvl2pPr>
            <a:lvl3pPr indent="0" lvl="2" marL="0" algn="r">
              <a:spcBef>
                <a:spcPts val="0"/>
              </a:spcBef>
              <a:buNone/>
              <a:defRPr sz="1100">
                <a:solidFill>
                  <a:srgbClr val="888888"/>
                </a:solidFill>
                <a:latin typeface="Century Gothic"/>
                <a:ea typeface="Century Gothic"/>
                <a:cs typeface="Century Gothic"/>
                <a:sym typeface="Century Gothic"/>
              </a:defRPr>
            </a:lvl3pPr>
            <a:lvl4pPr indent="0" lvl="3" marL="0" algn="r">
              <a:spcBef>
                <a:spcPts val="0"/>
              </a:spcBef>
              <a:buNone/>
              <a:defRPr sz="1100">
                <a:solidFill>
                  <a:srgbClr val="888888"/>
                </a:solidFill>
                <a:latin typeface="Century Gothic"/>
                <a:ea typeface="Century Gothic"/>
                <a:cs typeface="Century Gothic"/>
                <a:sym typeface="Century Gothic"/>
              </a:defRPr>
            </a:lvl4pPr>
            <a:lvl5pPr indent="0" lvl="4" marL="0" algn="r">
              <a:spcBef>
                <a:spcPts val="0"/>
              </a:spcBef>
              <a:buNone/>
              <a:defRPr sz="1100">
                <a:solidFill>
                  <a:srgbClr val="888888"/>
                </a:solidFill>
                <a:latin typeface="Century Gothic"/>
                <a:ea typeface="Century Gothic"/>
                <a:cs typeface="Century Gothic"/>
                <a:sym typeface="Century Gothic"/>
              </a:defRPr>
            </a:lvl5pPr>
            <a:lvl6pPr indent="0" lvl="5" marL="0" algn="r">
              <a:spcBef>
                <a:spcPts val="0"/>
              </a:spcBef>
              <a:buNone/>
              <a:defRPr sz="1100">
                <a:solidFill>
                  <a:srgbClr val="888888"/>
                </a:solidFill>
                <a:latin typeface="Century Gothic"/>
                <a:ea typeface="Century Gothic"/>
                <a:cs typeface="Century Gothic"/>
                <a:sym typeface="Century Gothic"/>
              </a:defRPr>
            </a:lvl6pPr>
            <a:lvl7pPr indent="0" lvl="6" marL="0" algn="r">
              <a:spcBef>
                <a:spcPts val="0"/>
              </a:spcBef>
              <a:buNone/>
              <a:defRPr sz="1100">
                <a:solidFill>
                  <a:srgbClr val="888888"/>
                </a:solidFill>
                <a:latin typeface="Century Gothic"/>
                <a:ea typeface="Century Gothic"/>
                <a:cs typeface="Century Gothic"/>
                <a:sym typeface="Century Gothic"/>
              </a:defRPr>
            </a:lvl7pPr>
            <a:lvl8pPr indent="0" lvl="7" marL="0" algn="r">
              <a:spcBef>
                <a:spcPts val="0"/>
              </a:spcBef>
              <a:buNone/>
              <a:defRPr sz="1100">
                <a:solidFill>
                  <a:srgbClr val="888888"/>
                </a:solidFill>
                <a:latin typeface="Century Gothic"/>
                <a:ea typeface="Century Gothic"/>
                <a:cs typeface="Century Gothic"/>
                <a:sym typeface="Century Gothic"/>
              </a:defRPr>
            </a:lvl8pPr>
            <a:lvl9pPr indent="0" lvl="8" marL="0" algn="r">
              <a:spcBef>
                <a:spcPts val="0"/>
              </a:spcBef>
              <a:buNone/>
              <a:defRPr sz="1100">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9" name="Shape 29"/>
        <p:cNvGrpSpPr/>
        <p:nvPr/>
      </p:nvGrpSpPr>
      <p:grpSpPr>
        <a:xfrm>
          <a:off x="0" y="0"/>
          <a:ext cx="0" cy="0"/>
          <a:chOff x="0" y="0"/>
          <a:chExt cx="0" cy="0"/>
        </a:xfrm>
      </p:grpSpPr>
      <p:sp>
        <p:nvSpPr>
          <p:cNvPr descr="Tag=AccentColor&#10;Flavor=Light&#10;Target=Fill" id="30" name="Google Shape;30;p4"/>
          <p:cNvSpPr/>
          <p:nvPr/>
        </p:nvSpPr>
        <p:spPr>
          <a:xfrm>
            <a:off x="7209816" y="0"/>
            <a:ext cx="4143984" cy="5747660"/>
          </a:xfrm>
          <a:custGeom>
            <a:rect b="b" l="l" r="r" t="t"/>
            <a:pathLst>
              <a:path extrusionOk="0" h="5956080" w="384375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31" name="Google Shape;31;p4"/>
          <p:cNvSpPr txBox="1"/>
          <p:nvPr>
            <p:ph type="title"/>
          </p:nvPr>
        </p:nvSpPr>
        <p:spPr>
          <a:xfrm>
            <a:off x="831850" y="1078991"/>
            <a:ext cx="5266944" cy="3136392"/>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800"/>
              <a:buFont typeface="Abril Fatface"/>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4"/>
          <p:cNvSpPr txBox="1"/>
          <p:nvPr>
            <p:ph idx="1" type="body"/>
          </p:nvPr>
        </p:nvSpPr>
        <p:spPr>
          <a:xfrm>
            <a:off x="831850" y="4279392"/>
            <a:ext cx="5266944" cy="150018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dk1"/>
              </a:buClr>
              <a:buSzPts val="2400"/>
              <a:buNone/>
              <a:defRPr sz="2400" cap="none">
                <a:solidFill>
                  <a:schemeClr val="dk1"/>
                </a:solidFill>
              </a:defRPr>
            </a:lvl1pPr>
            <a:lvl2pPr indent="-228600" lvl="1" marL="914400" algn="l">
              <a:lnSpc>
                <a:spcPct val="100000"/>
              </a:lnSpc>
              <a:spcBef>
                <a:spcPts val="500"/>
              </a:spcBef>
              <a:spcAft>
                <a:spcPts val="0"/>
              </a:spcAft>
              <a:buClr>
                <a:srgbClr val="888888"/>
              </a:buClr>
              <a:buSzPts val="2000"/>
              <a:buNone/>
              <a:defRPr sz="2000">
                <a:solidFill>
                  <a:srgbClr val="888888"/>
                </a:solidFill>
              </a:defRPr>
            </a:lvl2pPr>
            <a:lvl3pPr indent="-228600" lvl="2" marL="1371600" algn="l">
              <a:lnSpc>
                <a:spcPct val="100000"/>
              </a:lnSpc>
              <a:spcBef>
                <a:spcPts val="500"/>
              </a:spcBef>
              <a:spcAft>
                <a:spcPts val="0"/>
              </a:spcAft>
              <a:buClr>
                <a:srgbClr val="888888"/>
              </a:buClr>
              <a:buSzPts val="1800"/>
              <a:buNone/>
              <a:defRPr sz="1800">
                <a:solidFill>
                  <a:srgbClr val="888888"/>
                </a:solidFill>
              </a:defRPr>
            </a:lvl3pPr>
            <a:lvl4pPr indent="-228600" lvl="3" marL="1828800" algn="l">
              <a:lnSpc>
                <a:spcPct val="100000"/>
              </a:lnSpc>
              <a:spcBef>
                <a:spcPts val="500"/>
              </a:spcBef>
              <a:spcAft>
                <a:spcPts val="0"/>
              </a:spcAft>
              <a:buClr>
                <a:srgbClr val="888888"/>
              </a:buClr>
              <a:buSzPts val="1600"/>
              <a:buNone/>
              <a:defRPr sz="1600">
                <a:solidFill>
                  <a:srgbClr val="888888"/>
                </a:solidFill>
              </a:defRPr>
            </a:lvl4pPr>
            <a:lvl5pPr indent="-228600" lvl="4" marL="2286000" algn="l">
              <a:lnSpc>
                <a:spcPct val="10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6" name="Shape 36"/>
        <p:cNvGrpSpPr/>
        <p:nvPr/>
      </p:nvGrpSpPr>
      <p:grpSpPr>
        <a:xfrm>
          <a:off x="0" y="0"/>
          <a:ext cx="0" cy="0"/>
          <a:chOff x="0" y="0"/>
          <a:chExt cx="0" cy="0"/>
        </a:xfrm>
      </p:grpSpPr>
      <p:sp>
        <p:nvSpPr>
          <p:cNvPr descr="Tag=AccentColor&#10;Flavor=Light&#10;Target=Fill" id="37" name="Google Shape;37;p5"/>
          <p:cNvSpPr/>
          <p:nvPr/>
        </p:nvSpPr>
        <p:spPr>
          <a:xfrm flipH="1">
            <a:off x="1" y="315111"/>
            <a:ext cx="3021543" cy="1435442"/>
          </a:xfrm>
          <a:custGeom>
            <a:rect b="b" l="l" r="r" t="t"/>
            <a:pathLst>
              <a:path extrusionOk="0" h="1435442" w="3021543">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38" name="Google Shape;3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000"/>
              <a:buFont typeface="Abril Fatface"/>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5"/>
          <p:cNvSpPr txBox="1"/>
          <p:nvPr>
            <p:ph idx="1" type="body"/>
          </p:nvPr>
        </p:nvSpPr>
        <p:spPr>
          <a:xfrm>
            <a:off x="838200" y="2011680"/>
            <a:ext cx="4937760" cy="416052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5"/>
          <p:cNvSpPr txBox="1"/>
          <p:nvPr>
            <p:ph idx="2" type="body"/>
          </p:nvPr>
        </p:nvSpPr>
        <p:spPr>
          <a:xfrm>
            <a:off x="6419088" y="2011680"/>
            <a:ext cx="4937760" cy="416052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4" name="Shape 44"/>
        <p:cNvGrpSpPr/>
        <p:nvPr/>
      </p:nvGrpSpPr>
      <p:grpSpPr>
        <a:xfrm>
          <a:off x="0" y="0"/>
          <a:ext cx="0" cy="0"/>
          <a:chOff x="0" y="0"/>
          <a:chExt cx="0" cy="0"/>
        </a:xfrm>
      </p:grpSpPr>
      <p:sp>
        <p:nvSpPr>
          <p:cNvPr descr="Tag=AccentColor&#10;Flavor=Light&#10;Target=Fill" id="45" name="Google Shape;45;p6"/>
          <p:cNvSpPr/>
          <p:nvPr/>
        </p:nvSpPr>
        <p:spPr>
          <a:xfrm flipH="1">
            <a:off x="1" y="315111"/>
            <a:ext cx="3021543" cy="1435442"/>
          </a:xfrm>
          <a:custGeom>
            <a:rect b="b" l="l" r="r" t="t"/>
            <a:pathLst>
              <a:path extrusionOk="0" h="1435442" w="3021543">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46" name="Google Shape;46;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000"/>
              <a:buFont typeface="Abril Fatface"/>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
          <p:cNvSpPr txBox="1"/>
          <p:nvPr>
            <p:ph idx="1" type="body"/>
          </p:nvPr>
        </p:nvSpPr>
        <p:spPr>
          <a:xfrm>
            <a:off x="839788" y="2011680"/>
            <a:ext cx="4937760" cy="950976"/>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dk1"/>
              </a:buClr>
              <a:buSzPts val="2800"/>
              <a:buNone/>
              <a:defRPr b="1" sz="2800"/>
            </a:lvl1pPr>
            <a:lvl2pPr indent="-228600" lvl="1" marL="914400" algn="l">
              <a:lnSpc>
                <a:spcPct val="100000"/>
              </a:lnSpc>
              <a:spcBef>
                <a:spcPts val="500"/>
              </a:spcBef>
              <a:spcAft>
                <a:spcPts val="0"/>
              </a:spcAft>
              <a:buClr>
                <a:schemeClr val="dk1"/>
              </a:buClr>
              <a:buSzPts val="2000"/>
              <a:buNone/>
              <a:defRPr b="1" sz="2000"/>
            </a:lvl2pPr>
            <a:lvl3pPr indent="-228600" lvl="2" marL="1371600" algn="l">
              <a:lnSpc>
                <a:spcPct val="100000"/>
              </a:lnSpc>
              <a:spcBef>
                <a:spcPts val="500"/>
              </a:spcBef>
              <a:spcAft>
                <a:spcPts val="0"/>
              </a:spcAft>
              <a:buClr>
                <a:schemeClr val="dk1"/>
              </a:buClr>
              <a:buSzPts val="1800"/>
              <a:buNone/>
              <a:defRPr b="1" sz="1800"/>
            </a:lvl3pPr>
            <a:lvl4pPr indent="-228600" lvl="3" marL="1828800" algn="l">
              <a:lnSpc>
                <a:spcPct val="100000"/>
              </a:lnSpc>
              <a:spcBef>
                <a:spcPts val="500"/>
              </a:spcBef>
              <a:spcAft>
                <a:spcPts val="0"/>
              </a:spcAft>
              <a:buClr>
                <a:schemeClr val="dk1"/>
              </a:buClr>
              <a:buSzPts val="1600"/>
              <a:buNone/>
              <a:defRPr b="1" sz="1600"/>
            </a:lvl4pPr>
            <a:lvl5pPr indent="-228600" lvl="4" marL="2286000" algn="l">
              <a:lnSpc>
                <a:spcPct val="10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6"/>
          <p:cNvSpPr txBox="1"/>
          <p:nvPr>
            <p:ph idx="2" type="body"/>
          </p:nvPr>
        </p:nvSpPr>
        <p:spPr>
          <a:xfrm>
            <a:off x="839788" y="3127248"/>
            <a:ext cx="4937760" cy="306324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6"/>
          <p:cNvSpPr txBox="1"/>
          <p:nvPr>
            <p:ph idx="3" type="body"/>
          </p:nvPr>
        </p:nvSpPr>
        <p:spPr>
          <a:xfrm>
            <a:off x="6419088" y="2011680"/>
            <a:ext cx="4937760" cy="950976"/>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dk1"/>
              </a:buClr>
              <a:buSzPts val="2800"/>
              <a:buNone/>
              <a:defRPr b="1" sz="2800"/>
            </a:lvl1pPr>
            <a:lvl2pPr indent="-228600" lvl="1" marL="914400" algn="l">
              <a:lnSpc>
                <a:spcPct val="100000"/>
              </a:lnSpc>
              <a:spcBef>
                <a:spcPts val="500"/>
              </a:spcBef>
              <a:spcAft>
                <a:spcPts val="0"/>
              </a:spcAft>
              <a:buClr>
                <a:schemeClr val="dk1"/>
              </a:buClr>
              <a:buSzPts val="2000"/>
              <a:buNone/>
              <a:defRPr b="1" sz="2000"/>
            </a:lvl2pPr>
            <a:lvl3pPr indent="-228600" lvl="2" marL="1371600" algn="l">
              <a:lnSpc>
                <a:spcPct val="100000"/>
              </a:lnSpc>
              <a:spcBef>
                <a:spcPts val="500"/>
              </a:spcBef>
              <a:spcAft>
                <a:spcPts val="0"/>
              </a:spcAft>
              <a:buClr>
                <a:schemeClr val="dk1"/>
              </a:buClr>
              <a:buSzPts val="1800"/>
              <a:buNone/>
              <a:defRPr b="1" sz="1800"/>
            </a:lvl3pPr>
            <a:lvl4pPr indent="-228600" lvl="3" marL="1828800" algn="l">
              <a:lnSpc>
                <a:spcPct val="100000"/>
              </a:lnSpc>
              <a:spcBef>
                <a:spcPts val="500"/>
              </a:spcBef>
              <a:spcAft>
                <a:spcPts val="0"/>
              </a:spcAft>
              <a:buClr>
                <a:schemeClr val="dk1"/>
              </a:buClr>
              <a:buSzPts val="1600"/>
              <a:buNone/>
              <a:defRPr b="1" sz="1600"/>
            </a:lvl4pPr>
            <a:lvl5pPr indent="-228600" lvl="4" marL="2286000" algn="l">
              <a:lnSpc>
                <a:spcPct val="10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6"/>
          <p:cNvSpPr txBox="1"/>
          <p:nvPr>
            <p:ph idx="4" type="body"/>
          </p:nvPr>
        </p:nvSpPr>
        <p:spPr>
          <a:xfrm>
            <a:off x="6419088" y="3127248"/>
            <a:ext cx="4937760" cy="306324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4" name="Shape 54"/>
        <p:cNvGrpSpPr/>
        <p:nvPr/>
      </p:nvGrpSpPr>
      <p:grpSpPr>
        <a:xfrm>
          <a:off x="0" y="0"/>
          <a:ext cx="0" cy="0"/>
          <a:chOff x="0" y="0"/>
          <a:chExt cx="0" cy="0"/>
        </a:xfrm>
      </p:grpSpPr>
      <p:sp>
        <p:nvSpPr>
          <p:cNvPr descr="Tag=AccentColor&#10;Flavor=Light&#10;Target=Fill" id="55" name="Google Shape;55;p7"/>
          <p:cNvSpPr/>
          <p:nvPr/>
        </p:nvSpPr>
        <p:spPr>
          <a:xfrm flipH="1">
            <a:off x="1969639" y="181596"/>
            <a:ext cx="8252722" cy="6022258"/>
          </a:xfrm>
          <a:custGeom>
            <a:rect b="b" l="l" r="r" t="t"/>
            <a:pathLst>
              <a:path extrusionOk="0" h="5025119" w="6886274">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56" name="Google Shape;56;p7"/>
          <p:cNvSpPr txBox="1"/>
          <p:nvPr>
            <p:ph type="title"/>
          </p:nvPr>
        </p:nvSpPr>
        <p:spPr>
          <a:xfrm>
            <a:off x="2843784" y="1572768"/>
            <a:ext cx="6501384" cy="4096512"/>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4000"/>
              <a:buFont typeface="Abril Fatface"/>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1" type="blank">
  <p:cSld name="BLANK">
    <p:spTree>
      <p:nvGrpSpPr>
        <p:cNvPr id="60" name="Shape 60"/>
        <p:cNvGrpSpPr/>
        <p:nvPr/>
      </p:nvGrpSpPr>
      <p:grpSpPr>
        <a:xfrm>
          <a:off x="0" y="0"/>
          <a:ext cx="0" cy="0"/>
          <a:chOff x="0" y="0"/>
          <a:chExt cx="0" cy="0"/>
        </a:xfrm>
      </p:grpSpPr>
      <p:sp>
        <p:nvSpPr>
          <p:cNvPr id="61" name="Google Shape;6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2">
  <p:cSld name="Blank 2">
    <p:spTree>
      <p:nvGrpSpPr>
        <p:cNvPr id="64" name="Shape 64"/>
        <p:cNvGrpSpPr/>
        <p:nvPr/>
      </p:nvGrpSpPr>
      <p:grpSpPr>
        <a:xfrm>
          <a:off x="0" y="0"/>
          <a:ext cx="0" cy="0"/>
          <a:chOff x="0" y="0"/>
          <a:chExt cx="0" cy="0"/>
        </a:xfrm>
      </p:grpSpPr>
      <p:sp>
        <p:nvSpPr>
          <p:cNvPr descr="Mask ID=&#10;Mask position=bottom, center&#10;Mask family= brushstroke, landscape, wide" id="65" name="Google Shape;65;p9"/>
          <p:cNvSpPr/>
          <p:nvPr/>
        </p:nvSpPr>
        <p:spPr>
          <a:xfrm>
            <a:off x="1768100" y="-1"/>
            <a:ext cx="10423900" cy="5920155"/>
          </a:xfrm>
          <a:custGeom>
            <a:rect b="b" l="l" r="r" t="t"/>
            <a:pathLst>
              <a:path extrusionOk="0" h="5491534" w="10423900">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66" name="Google Shape;66;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9" name="Shape 69"/>
        <p:cNvGrpSpPr/>
        <p:nvPr/>
      </p:nvGrpSpPr>
      <p:grpSpPr>
        <a:xfrm>
          <a:off x="0" y="0"/>
          <a:ext cx="0" cy="0"/>
          <a:chOff x="0" y="0"/>
          <a:chExt cx="0" cy="0"/>
        </a:xfrm>
      </p:grpSpPr>
      <p:sp>
        <p:nvSpPr>
          <p:cNvPr descr="Tag=AccentColor&#10;Flavor=Light&#10;Target=Fill" id="70" name="Google Shape;70;p10"/>
          <p:cNvSpPr/>
          <p:nvPr/>
        </p:nvSpPr>
        <p:spPr>
          <a:xfrm>
            <a:off x="4726728" y="0"/>
            <a:ext cx="7472381" cy="6858000"/>
          </a:xfrm>
          <a:custGeom>
            <a:rect b="b" l="l" r="r" t="t"/>
            <a:pathLst>
              <a:path extrusionOk="0" h="6886575" w="7472381">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71" name="Google Shape;71;p10"/>
          <p:cNvSpPr txBox="1"/>
          <p:nvPr>
            <p:ph type="title"/>
          </p:nvPr>
        </p:nvSpPr>
        <p:spPr>
          <a:xfrm>
            <a:off x="839788" y="640080"/>
            <a:ext cx="3886200" cy="2953512"/>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Abril Fatfac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0"/>
          <p:cNvSpPr txBox="1"/>
          <p:nvPr>
            <p:ph idx="1" type="body"/>
          </p:nvPr>
        </p:nvSpPr>
        <p:spPr>
          <a:xfrm>
            <a:off x="7059168" y="640080"/>
            <a:ext cx="4489704" cy="5596128"/>
          </a:xfrm>
          <a:prstGeom prst="rect">
            <a:avLst/>
          </a:prstGeom>
          <a:noFill/>
          <a:ln>
            <a:noFill/>
          </a:ln>
        </p:spPr>
        <p:txBody>
          <a:bodyPr anchorCtr="0" anchor="ctr" bIns="45700" lIns="91425" spcFirstLastPara="1" rIns="91425" wrap="square" tIns="45700">
            <a:noAutofit/>
          </a:bodyPr>
          <a:lstStyle>
            <a:lvl1pPr indent="-431800" lvl="0" marL="457200" algn="l">
              <a:lnSpc>
                <a:spcPct val="100000"/>
              </a:lnSpc>
              <a:spcBef>
                <a:spcPts val="1000"/>
              </a:spcBef>
              <a:spcAft>
                <a:spcPts val="0"/>
              </a:spcAft>
              <a:buClr>
                <a:schemeClr val="dk1"/>
              </a:buClr>
              <a:buSzPts val="3200"/>
              <a:buChar char="•"/>
              <a:defRPr sz="3200"/>
            </a:lvl1pPr>
            <a:lvl2pPr indent="-406400" lvl="1" marL="914400" algn="l">
              <a:lnSpc>
                <a:spcPct val="100000"/>
              </a:lnSpc>
              <a:spcBef>
                <a:spcPts val="500"/>
              </a:spcBef>
              <a:spcAft>
                <a:spcPts val="0"/>
              </a:spcAft>
              <a:buClr>
                <a:schemeClr val="dk1"/>
              </a:buClr>
              <a:buSzPts val="2800"/>
              <a:buChar char="•"/>
              <a:defRPr sz="2800"/>
            </a:lvl2pPr>
            <a:lvl3pPr indent="-381000" lvl="2" marL="1371600" algn="l">
              <a:lnSpc>
                <a:spcPct val="100000"/>
              </a:lnSpc>
              <a:spcBef>
                <a:spcPts val="500"/>
              </a:spcBef>
              <a:spcAft>
                <a:spcPts val="0"/>
              </a:spcAft>
              <a:buClr>
                <a:schemeClr val="dk1"/>
              </a:buClr>
              <a:buSzPts val="2400"/>
              <a:buChar char="•"/>
              <a:defRPr sz="2400"/>
            </a:lvl3pPr>
            <a:lvl4pPr indent="-355600" lvl="3" marL="1828800" algn="l">
              <a:lnSpc>
                <a:spcPct val="100000"/>
              </a:lnSpc>
              <a:spcBef>
                <a:spcPts val="500"/>
              </a:spcBef>
              <a:spcAft>
                <a:spcPts val="0"/>
              </a:spcAft>
              <a:buClr>
                <a:schemeClr val="dk1"/>
              </a:buClr>
              <a:buSzPts val="2000"/>
              <a:buChar char="•"/>
              <a:defRPr sz="2000"/>
            </a:lvl4pPr>
            <a:lvl5pPr indent="-355600" lvl="4" marL="2286000" algn="l">
              <a:lnSpc>
                <a:spcPct val="10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3" name="Google Shape;73;p10"/>
          <p:cNvSpPr txBox="1"/>
          <p:nvPr>
            <p:ph idx="2" type="body"/>
          </p:nvPr>
        </p:nvSpPr>
        <p:spPr>
          <a:xfrm>
            <a:off x="839788" y="3776472"/>
            <a:ext cx="3886200" cy="246888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dk1"/>
              </a:buClr>
              <a:buSzPts val="1600"/>
              <a:buNone/>
              <a:defRPr sz="1600"/>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200"/>
              <a:buNone/>
              <a:defRPr sz="1200"/>
            </a:lvl3pPr>
            <a:lvl4pPr indent="-228600" lvl="3" marL="1828800" algn="l">
              <a:lnSpc>
                <a:spcPct val="100000"/>
              </a:lnSpc>
              <a:spcBef>
                <a:spcPts val="500"/>
              </a:spcBef>
              <a:spcAft>
                <a:spcPts val="0"/>
              </a:spcAft>
              <a:buClr>
                <a:schemeClr val="dk1"/>
              </a:buClr>
              <a:buSzPts val="1000"/>
              <a:buNone/>
              <a:defRPr sz="1000"/>
            </a:lvl4pPr>
            <a:lvl5pPr indent="-228600" lvl="4" marL="2286000" algn="l">
              <a:lnSpc>
                <a:spcPct val="10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4" name="Google Shape;7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90500" y="136526"/>
            <a:ext cx="8747760" cy="835024"/>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bril Fatface"/>
              <a:buNone/>
              <a:defRPr b="0" i="1" sz="4400" u="none" cap="none" strike="noStrike">
                <a:solidFill>
                  <a:schemeClr val="dk1"/>
                </a:solidFill>
                <a:latin typeface="Abril Fatface"/>
                <a:ea typeface="Abril Fatface"/>
                <a:cs typeface="Abril Fatface"/>
                <a:sym typeface="Abril Fatfac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190500" y="1074420"/>
            <a:ext cx="8747760" cy="5189220"/>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10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1pPr>
            <a:lvl2pPr indent="-342900" lvl="1" marL="914400"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2pPr>
            <a:lvl3pPr indent="-330200" lvl="2" marL="1371600" marR="0" rtl="0" algn="l">
              <a:lnSpc>
                <a:spcPct val="100000"/>
              </a:lnSpc>
              <a:spcBef>
                <a:spcPts val="50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3pPr>
            <a:lvl4pPr indent="-317500" lvl="3" marL="1828800" marR="0" rtl="0" algn="l">
              <a:lnSpc>
                <a:spcPct val="100000"/>
              </a:lnSpc>
              <a:spcBef>
                <a:spcPts val="500"/>
              </a:spcBef>
              <a:spcAft>
                <a:spcPts val="0"/>
              </a:spcAft>
              <a:buClr>
                <a:schemeClr val="dk1"/>
              </a:buClr>
              <a:buSzPts val="1400"/>
              <a:buFont typeface="Arial"/>
              <a:buChar char="•"/>
              <a:defRPr b="0" i="0" sz="1400" u="none" cap="none" strike="noStrike">
                <a:solidFill>
                  <a:schemeClr val="dk1"/>
                </a:solidFill>
                <a:latin typeface="Century Gothic"/>
                <a:ea typeface="Century Gothic"/>
                <a:cs typeface="Century Gothic"/>
                <a:sym typeface="Century Gothic"/>
              </a:defRPr>
            </a:lvl4pPr>
            <a:lvl5pPr indent="-317500" lvl="4" marL="2286000" marR="0" rtl="0" algn="l">
              <a:lnSpc>
                <a:spcPct val="100000"/>
              </a:lnSpc>
              <a:spcBef>
                <a:spcPts val="500"/>
              </a:spcBef>
              <a:spcAft>
                <a:spcPts val="0"/>
              </a:spcAft>
              <a:buClr>
                <a:schemeClr val="dk1"/>
              </a:buClr>
              <a:buSzPts val="1400"/>
              <a:buFont typeface="Arial"/>
              <a:buChar char="•"/>
              <a:defRPr b="0" i="0" sz="1400" u="none" cap="none" strike="noStrike">
                <a:solidFill>
                  <a:schemeClr val="dk1"/>
                </a:solidFill>
                <a:latin typeface="Century Gothic"/>
                <a:ea typeface="Century Gothic"/>
                <a:cs typeface="Century Gothic"/>
                <a:sym typeface="Century Gothic"/>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9pPr>
          </a:lstStyle>
          <a:p/>
        </p:txBody>
      </p:sp>
      <p:sp>
        <p:nvSpPr>
          <p:cNvPr id="12" name="Google Shape;12;p1"/>
          <p:cNvSpPr txBox="1"/>
          <p:nvPr>
            <p:ph idx="10" type="dt"/>
          </p:nvPr>
        </p:nvSpPr>
        <p:spPr>
          <a:xfrm>
            <a:off x="4564380" y="6365240"/>
            <a:ext cx="9525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3" name="Google Shape;13;p1"/>
          <p:cNvSpPr txBox="1"/>
          <p:nvPr>
            <p:ph idx="11" type="ftr"/>
          </p:nvPr>
        </p:nvSpPr>
        <p:spPr>
          <a:xfrm>
            <a:off x="190500" y="6351269"/>
            <a:ext cx="411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4" name="Google Shape;14;p1"/>
          <p:cNvSpPr txBox="1"/>
          <p:nvPr>
            <p:ph idx="12" type="sldNum"/>
          </p:nvPr>
        </p:nvSpPr>
        <p:spPr>
          <a:xfrm>
            <a:off x="8526780" y="6369049"/>
            <a:ext cx="41148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888888"/>
                </a:solidFill>
                <a:latin typeface="Century Gothic"/>
                <a:ea typeface="Century Gothic"/>
                <a:cs typeface="Century Gothic"/>
                <a:sym typeface="Century Gothic"/>
              </a:defRPr>
            </a:lvl1pPr>
            <a:lvl2pPr indent="0" lvl="1" marL="0" marR="0" rtl="0" algn="r">
              <a:spcBef>
                <a:spcPts val="0"/>
              </a:spcBef>
              <a:buNone/>
              <a:defRPr b="0" i="0" sz="1100" u="none" cap="none" strike="noStrike">
                <a:solidFill>
                  <a:srgbClr val="888888"/>
                </a:solidFill>
                <a:latin typeface="Century Gothic"/>
                <a:ea typeface="Century Gothic"/>
                <a:cs typeface="Century Gothic"/>
                <a:sym typeface="Century Gothic"/>
              </a:defRPr>
            </a:lvl2pPr>
            <a:lvl3pPr indent="0" lvl="2" marL="0" marR="0" rtl="0" algn="r">
              <a:spcBef>
                <a:spcPts val="0"/>
              </a:spcBef>
              <a:buNone/>
              <a:defRPr b="0" i="0" sz="1100" u="none" cap="none" strike="noStrike">
                <a:solidFill>
                  <a:srgbClr val="888888"/>
                </a:solidFill>
                <a:latin typeface="Century Gothic"/>
                <a:ea typeface="Century Gothic"/>
                <a:cs typeface="Century Gothic"/>
                <a:sym typeface="Century Gothic"/>
              </a:defRPr>
            </a:lvl3pPr>
            <a:lvl4pPr indent="0" lvl="3" marL="0" marR="0" rtl="0" algn="r">
              <a:spcBef>
                <a:spcPts val="0"/>
              </a:spcBef>
              <a:buNone/>
              <a:defRPr b="0" i="0" sz="1100" u="none" cap="none" strike="noStrike">
                <a:solidFill>
                  <a:srgbClr val="888888"/>
                </a:solidFill>
                <a:latin typeface="Century Gothic"/>
                <a:ea typeface="Century Gothic"/>
                <a:cs typeface="Century Gothic"/>
                <a:sym typeface="Century Gothic"/>
              </a:defRPr>
            </a:lvl4pPr>
            <a:lvl5pPr indent="0" lvl="4" marL="0" marR="0" rtl="0" algn="r">
              <a:spcBef>
                <a:spcPts val="0"/>
              </a:spcBef>
              <a:buNone/>
              <a:defRPr b="0" i="0" sz="1100" u="none" cap="none" strike="noStrike">
                <a:solidFill>
                  <a:srgbClr val="888888"/>
                </a:solidFill>
                <a:latin typeface="Century Gothic"/>
                <a:ea typeface="Century Gothic"/>
                <a:cs typeface="Century Gothic"/>
                <a:sym typeface="Century Gothic"/>
              </a:defRPr>
            </a:lvl5pPr>
            <a:lvl6pPr indent="0" lvl="5" marL="0" marR="0" rtl="0" algn="r">
              <a:spcBef>
                <a:spcPts val="0"/>
              </a:spcBef>
              <a:buNone/>
              <a:defRPr b="0" i="0" sz="1100" u="none" cap="none" strike="noStrike">
                <a:solidFill>
                  <a:srgbClr val="888888"/>
                </a:solidFill>
                <a:latin typeface="Century Gothic"/>
                <a:ea typeface="Century Gothic"/>
                <a:cs typeface="Century Gothic"/>
                <a:sym typeface="Century Gothic"/>
              </a:defRPr>
            </a:lvl6pPr>
            <a:lvl7pPr indent="0" lvl="6" marL="0" marR="0" rtl="0" algn="r">
              <a:spcBef>
                <a:spcPts val="0"/>
              </a:spcBef>
              <a:buNone/>
              <a:defRPr b="0" i="0" sz="1100" u="none" cap="none" strike="noStrike">
                <a:solidFill>
                  <a:srgbClr val="888888"/>
                </a:solidFill>
                <a:latin typeface="Century Gothic"/>
                <a:ea typeface="Century Gothic"/>
                <a:cs typeface="Century Gothic"/>
                <a:sym typeface="Century Gothic"/>
              </a:defRPr>
            </a:lvl7pPr>
            <a:lvl8pPr indent="0" lvl="7" marL="0" marR="0" rtl="0" algn="r">
              <a:spcBef>
                <a:spcPts val="0"/>
              </a:spcBef>
              <a:buNone/>
              <a:defRPr b="0" i="0" sz="1100" u="none" cap="none" strike="noStrike">
                <a:solidFill>
                  <a:srgbClr val="888888"/>
                </a:solidFill>
                <a:latin typeface="Century Gothic"/>
                <a:ea typeface="Century Gothic"/>
                <a:cs typeface="Century Gothic"/>
                <a:sym typeface="Century Gothic"/>
              </a:defRPr>
            </a:lvl8pPr>
            <a:lvl9pPr indent="0" lvl="8" marL="0" marR="0" rtl="0" algn="r">
              <a:spcBef>
                <a:spcPts val="0"/>
              </a:spcBef>
              <a:buNone/>
              <a:defRPr b="0" i="0" sz="11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soundcloud.com/robozonepodcast" TargetMode="External"/><Relationship Id="rId4" Type="http://schemas.openxmlformats.org/officeDocument/2006/relationships/hyperlink" Target="https://www.reddit.com/r/FRC/"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firstfrc.blob.core.windows.net/frc2019/Manual/2019FRCGameSeasonManual.pdf"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mailto:froboticsteam4150@gmail.com" TargetMode="External"/><Relationship Id="rId4" Type="http://schemas.openxmlformats.org/officeDocument/2006/relationships/hyperlink" Target="http://creativecommons.org/licenses/by-nc-sa/4.0/" TargetMode="External"/><Relationship Id="rId5" Type="http://schemas.openxmlformats.org/officeDocument/2006/relationships/hyperlink" Target="http://creativecommons.org/licenses/by-nc-sa/4.0/" TargetMode="External"/><Relationship Id="rId6" Type="http://schemas.openxmlformats.org/officeDocument/2006/relationships/image" Target="../media/image2.png"/><Relationship Id="rId7"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www.chiefdelphi.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100" name="Shape 100"/>
        <p:cNvGrpSpPr/>
        <p:nvPr/>
      </p:nvGrpSpPr>
      <p:grpSpPr>
        <a:xfrm>
          <a:off x="0" y="0"/>
          <a:ext cx="0" cy="0"/>
          <a:chOff x="0" y="0"/>
          <a:chExt cx="0" cy="0"/>
        </a:xfrm>
      </p:grpSpPr>
      <p:sp>
        <p:nvSpPr>
          <p:cNvPr id="101" name="Google Shape;101;p14"/>
          <p:cNvSpPr/>
          <p:nvPr/>
        </p:nvSpPr>
        <p:spPr>
          <a:xfrm>
            <a:off x="0" y="0"/>
            <a:ext cx="9141714"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02" name="Google Shape;102;p14"/>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03" name="Google Shape;103;p14"/>
          <p:cNvSpPr/>
          <p:nvPr/>
        </p:nvSpPr>
        <p:spPr>
          <a:xfrm>
            <a:off x="0" y="-5255"/>
            <a:ext cx="9144000" cy="6858000"/>
          </a:xfrm>
          <a:custGeom>
            <a:rect b="b" l="l" r="r" t="t"/>
            <a:pathLst>
              <a:path extrusionOk="0" h="6858000" w="12192000">
                <a:moveTo>
                  <a:pt x="0" y="0"/>
                </a:moveTo>
                <a:lnTo>
                  <a:pt x="12192000" y="0"/>
                </a:lnTo>
                <a:lnTo>
                  <a:pt x="12192000" y="6858000"/>
                </a:lnTo>
                <a:lnTo>
                  <a:pt x="11560655" y="6858000"/>
                </a:lnTo>
                <a:lnTo>
                  <a:pt x="11572884" y="6759738"/>
                </a:lnTo>
                <a:cubicBezTo>
                  <a:pt x="11663744" y="6693104"/>
                  <a:pt x="11749315" y="6619456"/>
                  <a:pt x="11812292" y="6532282"/>
                </a:cubicBezTo>
                <a:cubicBezTo>
                  <a:pt x="11851232" y="6478675"/>
                  <a:pt x="11886807" y="6425068"/>
                  <a:pt x="11956995" y="6386992"/>
                </a:cubicBezTo>
                <a:cubicBezTo>
                  <a:pt x="11918054" y="6334888"/>
                  <a:pt x="11851232" y="6322863"/>
                  <a:pt x="11801234" y="6284788"/>
                </a:cubicBezTo>
                <a:cubicBezTo>
                  <a:pt x="11797390" y="6253224"/>
                  <a:pt x="11876711" y="6262743"/>
                  <a:pt x="11856520" y="6193604"/>
                </a:cubicBezTo>
                <a:cubicBezTo>
                  <a:pt x="11829119" y="6101419"/>
                  <a:pt x="11858923" y="5996209"/>
                  <a:pt x="11722875" y="5956630"/>
                </a:cubicBezTo>
                <a:cubicBezTo>
                  <a:pt x="11686819" y="5866950"/>
                  <a:pt x="11676724" y="5723664"/>
                  <a:pt x="11763258" y="5635988"/>
                </a:cubicBezTo>
                <a:cubicBezTo>
                  <a:pt x="11892094" y="5505226"/>
                  <a:pt x="11871424" y="5422059"/>
                  <a:pt x="11706050" y="5351418"/>
                </a:cubicBezTo>
                <a:cubicBezTo>
                  <a:pt x="11684896" y="5342400"/>
                  <a:pt x="11707491" y="4786287"/>
                  <a:pt x="11697876" y="4763241"/>
                </a:cubicBezTo>
                <a:cubicBezTo>
                  <a:pt x="11713260" y="4731677"/>
                  <a:pt x="11749315" y="4739192"/>
                  <a:pt x="11776236" y="4730675"/>
                </a:cubicBezTo>
                <a:cubicBezTo>
                  <a:pt x="11894018" y="4694603"/>
                  <a:pt x="11897864" y="4694603"/>
                  <a:pt x="11868540" y="4584884"/>
                </a:cubicBezTo>
                <a:cubicBezTo>
                  <a:pt x="11859884" y="4551817"/>
                  <a:pt x="11880076" y="4538289"/>
                  <a:pt x="11898825" y="4517749"/>
                </a:cubicBezTo>
                <a:cubicBezTo>
                  <a:pt x="11969013" y="4441095"/>
                  <a:pt x="11969494" y="4440094"/>
                  <a:pt x="11897864" y="4375464"/>
                </a:cubicBezTo>
                <a:cubicBezTo>
                  <a:pt x="11877192" y="4356928"/>
                  <a:pt x="11863252" y="4336887"/>
                  <a:pt x="11854116" y="4311838"/>
                </a:cubicBezTo>
                <a:cubicBezTo>
                  <a:pt x="11837290" y="4266245"/>
                  <a:pt x="11837771" y="4228169"/>
                  <a:pt x="11901709" y="4203620"/>
                </a:cubicBezTo>
                <a:cubicBezTo>
                  <a:pt x="11946418" y="4186086"/>
                  <a:pt x="11971897" y="4166044"/>
                  <a:pt x="11974782" y="4114442"/>
                </a:cubicBezTo>
                <a:cubicBezTo>
                  <a:pt x="11976706" y="4071355"/>
                  <a:pt x="11981993" y="4043299"/>
                  <a:pt x="11932476" y="4024762"/>
                </a:cubicBezTo>
                <a:cubicBezTo>
                  <a:pt x="11892576" y="4009732"/>
                  <a:pt x="11881038" y="3977668"/>
                  <a:pt x="11885365" y="3939592"/>
                </a:cubicBezTo>
                <a:cubicBezTo>
                  <a:pt x="11895460" y="3846405"/>
                  <a:pt x="11841137" y="3791796"/>
                  <a:pt x="11751719" y="3749211"/>
                </a:cubicBezTo>
                <a:cubicBezTo>
                  <a:pt x="11666628" y="3708629"/>
                  <a:pt x="11592115" y="3654019"/>
                  <a:pt x="11513754" y="3604420"/>
                </a:cubicBezTo>
                <a:cubicBezTo>
                  <a:pt x="11426740" y="3549310"/>
                  <a:pt x="11325786" y="3516243"/>
                  <a:pt x="11220504" y="3488188"/>
                </a:cubicBezTo>
                <a:cubicBezTo>
                  <a:pt x="11239734" y="3448108"/>
                  <a:pt x="11306076" y="3470653"/>
                  <a:pt x="11312805" y="3414541"/>
                </a:cubicBezTo>
                <a:cubicBezTo>
                  <a:pt x="11148394" y="3366945"/>
                  <a:pt x="10991193" y="3295301"/>
                  <a:pt x="10805146" y="3277767"/>
                </a:cubicBezTo>
                <a:cubicBezTo>
                  <a:pt x="10955618" y="3286784"/>
                  <a:pt x="11092147" y="3222154"/>
                  <a:pt x="11234926" y="3203117"/>
                </a:cubicBezTo>
                <a:cubicBezTo>
                  <a:pt x="11248386" y="3171554"/>
                  <a:pt x="11217140" y="3179569"/>
                  <a:pt x="11204640" y="3174060"/>
                </a:cubicBezTo>
                <a:cubicBezTo>
                  <a:pt x="11192140" y="3168047"/>
                  <a:pt x="11176757" y="3166042"/>
                  <a:pt x="11174834" y="3143498"/>
                </a:cubicBezTo>
                <a:cubicBezTo>
                  <a:pt x="11243580" y="3110932"/>
                  <a:pt x="11329632" y="3132475"/>
                  <a:pt x="11400780" y="3099410"/>
                </a:cubicBezTo>
                <a:cubicBezTo>
                  <a:pt x="11384916" y="3051314"/>
                  <a:pt x="11323382" y="3080371"/>
                  <a:pt x="11297902" y="3041793"/>
                </a:cubicBezTo>
                <a:cubicBezTo>
                  <a:pt x="11364246" y="3034780"/>
                  <a:pt x="11425779" y="3031774"/>
                  <a:pt x="11485870" y="3021253"/>
                </a:cubicBezTo>
                <a:cubicBezTo>
                  <a:pt x="11532984" y="3013236"/>
                  <a:pt x="11545964" y="2972154"/>
                  <a:pt x="11513754" y="2944098"/>
                </a:cubicBezTo>
                <a:cubicBezTo>
                  <a:pt x="11484909" y="2919049"/>
                  <a:pt x="11442604" y="2917044"/>
                  <a:pt x="11405107" y="2906523"/>
                </a:cubicBezTo>
                <a:cubicBezTo>
                  <a:pt x="11137817" y="2833377"/>
                  <a:pt x="10857066" y="2809829"/>
                  <a:pt x="10572950" y="2803317"/>
                </a:cubicBezTo>
                <a:cubicBezTo>
                  <a:pt x="10117210" y="2792795"/>
                  <a:pt x="9660028" y="2793297"/>
                  <a:pt x="9205250" y="2778767"/>
                </a:cubicBezTo>
                <a:cubicBezTo>
                  <a:pt x="8996489" y="2772379"/>
                  <a:pt x="8788540" y="2761765"/>
                  <a:pt x="8579578" y="2759181"/>
                </a:cubicBezTo>
                <a:cubicBezTo>
                  <a:pt x="8509922" y="2758320"/>
                  <a:pt x="8440155" y="2758352"/>
                  <a:pt x="8370208" y="2759730"/>
                </a:cubicBezTo>
                <a:cubicBezTo>
                  <a:pt x="8070708" y="2765742"/>
                  <a:pt x="7771690" y="2764238"/>
                  <a:pt x="7470748" y="2819849"/>
                </a:cubicBezTo>
                <a:cubicBezTo>
                  <a:pt x="7316911" y="2848407"/>
                  <a:pt x="7156825" y="2838887"/>
                  <a:pt x="7001547" y="2861432"/>
                </a:cubicBezTo>
                <a:cubicBezTo>
                  <a:pt x="6765024" y="2896002"/>
                  <a:pt x="6528501" y="2936583"/>
                  <a:pt x="6295343" y="2988688"/>
                </a:cubicBezTo>
                <a:cubicBezTo>
                  <a:pt x="6222271" y="3005220"/>
                  <a:pt x="6131892" y="3015241"/>
                  <a:pt x="6075166" y="3078367"/>
                </a:cubicBezTo>
                <a:cubicBezTo>
                  <a:pt x="5985266" y="3038288"/>
                  <a:pt x="5929502" y="3113938"/>
                  <a:pt x="5859314" y="3139490"/>
                </a:cubicBezTo>
                <a:cubicBezTo>
                  <a:pt x="5831912" y="3149510"/>
                  <a:pt x="5795857" y="3163538"/>
                  <a:pt x="5800183" y="3195101"/>
                </a:cubicBezTo>
                <a:cubicBezTo>
                  <a:pt x="5804030" y="3234680"/>
                  <a:pt x="5844410" y="3260231"/>
                  <a:pt x="5882870" y="3252215"/>
                </a:cubicBezTo>
                <a:cubicBezTo>
                  <a:pt x="6002574" y="3227164"/>
                  <a:pt x="6109777" y="3283277"/>
                  <a:pt x="6232848" y="3274760"/>
                </a:cubicBezTo>
                <a:cubicBezTo>
                  <a:pt x="6125643" y="3298808"/>
                  <a:pt x="6018918" y="3323358"/>
                  <a:pt x="5911715" y="3347407"/>
                </a:cubicBezTo>
                <a:cubicBezTo>
                  <a:pt x="6070839" y="3366444"/>
                  <a:pt x="6227559" y="3332376"/>
                  <a:pt x="6384279" y="3312836"/>
                </a:cubicBezTo>
                <a:cubicBezTo>
                  <a:pt x="6434757" y="3306824"/>
                  <a:pt x="6513117" y="3260732"/>
                  <a:pt x="6526097" y="3325362"/>
                </a:cubicBezTo>
                <a:cubicBezTo>
                  <a:pt x="6534750" y="3368448"/>
                  <a:pt x="6450622" y="3371454"/>
                  <a:pt x="6403028" y="3383478"/>
                </a:cubicBezTo>
                <a:cubicBezTo>
                  <a:pt x="6192945" y="3435081"/>
                  <a:pt x="5979497" y="3465141"/>
                  <a:pt x="5767013" y="3500713"/>
                </a:cubicBezTo>
                <a:cubicBezTo>
                  <a:pt x="5746822" y="3504220"/>
                  <a:pt x="5720381" y="3501214"/>
                  <a:pt x="5706920" y="3511233"/>
                </a:cubicBezTo>
                <a:cubicBezTo>
                  <a:pt x="5598272" y="3591895"/>
                  <a:pt x="5460782" y="3618449"/>
                  <a:pt x="5310793" y="3677066"/>
                </a:cubicBezTo>
                <a:cubicBezTo>
                  <a:pt x="5405498" y="3704622"/>
                  <a:pt x="5469435" y="3648007"/>
                  <a:pt x="5548276" y="3660533"/>
                </a:cubicBezTo>
                <a:cubicBezTo>
                  <a:pt x="5467993" y="3721154"/>
                  <a:pt x="5374731" y="3732677"/>
                  <a:pt x="5293005" y="3765743"/>
                </a:cubicBezTo>
                <a:cubicBezTo>
                  <a:pt x="5234355" y="3789291"/>
                  <a:pt x="5016580" y="3862938"/>
                  <a:pt x="4983410" y="3883981"/>
                </a:cubicBezTo>
                <a:cubicBezTo>
                  <a:pt x="4883416" y="3949110"/>
                  <a:pt x="4756501" y="3979672"/>
                  <a:pt x="4674775" y="4068850"/>
                </a:cubicBezTo>
                <a:cubicBezTo>
                  <a:pt x="4617087" y="4131477"/>
                  <a:pt x="4520939" y="4119952"/>
                  <a:pt x="4453155" y="4163539"/>
                </a:cubicBezTo>
                <a:cubicBezTo>
                  <a:pt x="4429119" y="4204622"/>
                  <a:pt x="4475751" y="4215143"/>
                  <a:pt x="4492095" y="4237188"/>
                </a:cubicBezTo>
                <a:cubicBezTo>
                  <a:pt x="4513728" y="4266746"/>
                  <a:pt x="4475269" y="4283280"/>
                  <a:pt x="4464213" y="4318851"/>
                </a:cubicBezTo>
                <a:cubicBezTo>
                  <a:pt x="4591608" y="4278771"/>
                  <a:pt x="4713234" y="4255223"/>
                  <a:pt x="4857456" y="4241696"/>
                </a:cubicBezTo>
                <a:cubicBezTo>
                  <a:pt x="4809862" y="4299311"/>
                  <a:pt x="4752174" y="4274261"/>
                  <a:pt x="4713234" y="4295303"/>
                </a:cubicBezTo>
                <a:cubicBezTo>
                  <a:pt x="4687756" y="4308830"/>
                  <a:pt x="4648816" y="4314843"/>
                  <a:pt x="4656026" y="4348410"/>
                </a:cubicBezTo>
                <a:cubicBezTo>
                  <a:pt x="4661795" y="4374963"/>
                  <a:pt x="4694486" y="4371456"/>
                  <a:pt x="4718523" y="4368951"/>
                </a:cubicBezTo>
                <a:cubicBezTo>
                  <a:pt x="4810825" y="4359433"/>
                  <a:pt x="4900722" y="4356425"/>
                  <a:pt x="4989178" y="4420054"/>
                </a:cubicBezTo>
                <a:cubicBezTo>
                  <a:pt x="4764193" y="4512739"/>
                  <a:pt x="4505557" y="4473661"/>
                  <a:pt x="4304127" y="4609933"/>
                </a:cubicBezTo>
                <a:cubicBezTo>
                  <a:pt x="4332491" y="4652018"/>
                  <a:pt x="4372871" y="4629473"/>
                  <a:pt x="4402677" y="4624463"/>
                </a:cubicBezTo>
                <a:cubicBezTo>
                  <a:pt x="4598338" y="4590394"/>
                  <a:pt x="5297332" y="4651016"/>
                  <a:pt x="5398287" y="4608430"/>
                </a:cubicBezTo>
                <a:cubicBezTo>
                  <a:pt x="5460301" y="4582379"/>
                  <a:pt x="5525682" y="4569853"/>
                  <a:pt x="5592504" y="4585886"/>
                </a:cubicBezTo>
                <a:cubicBezTo>
                  <a:pt x="5656923" y="4601416"/>
                  <a:pt x="5640578" y="4819353"/>
                  <a:pt x="5411266" y="4964142"/>
                </a:cubicBezTo>
                <a:cubicBezTo>
                  <a:pt x="5378575" y="4984684"/>
                  <a:pt x="5524721" y="5014244"/>
                  <a:pt x="5480493" y="5031277"/>
                </a:cubicBezTo>
                <a:cubicBezTo>
                  <a:pt x="5445880" y="5044804"/>
                  <a:pt x="5276179" y="5037289"/>
                  <a:pt x="5233393" y="5047810"/>
                </a:cubicBezTo>
                <a:cubicBezTo>
                  <a:pt x="5216567" y="5052318"/>
                  <a:pt x="4701216" y="5221157"/>
                  <a:pt x="4750251" y="5256728"/>
                </a:cubicBezTo>
                <a:cubicBezTo>
                  <a:pt x="4896877" y="5363441"/>
                  <a:pt x="5388190" y="5558833"/>
                  <a:pt x="4508440" y="5624965"/>
                </a:cubicBezTo>
                <a:cubicBezTo>
                  <a:pt x="4536323" y="5663542"/>
                  <a:pt x="4613241" y="5638994"/>
                  <a:pt x="4602665" y="5706629"/>
                </a:cubicBezTo>
                <a:cubicBezTo>
                  <a:pt x="4485845" y="5743202"/>
                  <a:pt x="4350758" y="5741198"/>
                  <a:pt x="4215189" y="5797811"/>
                </a:cubicBezTo>
                <a:cubicBezTo>
                  <a:pt x="4276245" y="5838893"/>
                  <a:pt x="4346432" y="5813844"/>
                  <a:pt x="4407966" y="5826870"/>
                </a:cubicBezTo>
                <a:cubicBezTo>
                  <a:pt x="4373353" y="5878473"/>
                  <a:pt x="4313741" y="5870457"/>
                  <a:pt x="4265186" y="5881478"/>
                </a:cubicBezTo>
                <a:cubicBezTo>
                  <a:pt x="4220479" y="5892001"/>
                  <a:pt x="4125774" y="5981680"/>
                  <a:pt x="4145964" y="5977170"/>
                </a:cubicBezTo>
                <a:cubicBezTo>
                  <a:pt x="4332971" y="5937091"/>
                  <a:pt x="4522862" y="5948113"/>
                  <a:pt x="4710350" y="5909035"/>
                </a:cubicBezTo>
                <a:cubicBezTo>
                  <a:pt x="4772366" y="5896009"/>
                  <a:pt x="4842554" y="5870958"/>
                  <a:pt x="4870916" y="5949616"/>
                </a:cubicBezTo>
                <a:cubicBezTo>
                  <a:pt x="4879571" y="5972663"/>
                  <a:pt x="4873321" y="5980177"/>
                  <a:pt x="4960333" y="5949115"/>
                </a:cubicBezTo>
                <a:cubicBezTo>
                  <a:pt x="4994466" y="5937091"/>
                  <a:pt x="5039656" y="5924065"/>
                  <a:pt x="5073788" y="5953623"/>
                </a:cubicBezTo>
                <a:cubicBezTo>
                  <a:pt x="5052154" y="5990698"/>
                  <a:pt x="5010331" y="5979675"/>
                  <a:pt x="4979084" y="5990197"/>
                </a:cubicBezTo>
                <a:cubicBezTo>
                  <a:pt x="4896397" y="6017250"/>
                  <a:pt x="5180513" y="6120457"/>
                  <a:pt x="5100228" y="6151519"/>
                </a:cubicBezTo>
                <a:cubicBezTo>
                  <a:pt x="4935817" y="6215148"/>
                  <a:pt x="4832938" y="6196611"/>
                  <a:pt x="4666602" y="6266250"/>
                </a:cubicBezTo>
                <a:cubicBezTo>
                  <a:pt x="4723331" y="6264746"/>
                  <a:pt x="4706024" y="6288795"/>
                  <a:pt x="4762750" y="6288795"/>
                </a:cubicBezTo>
                <a:cubicBezTo>
                  <a:pt x="4788229" y="6288795"/>
                  <a:pt x="4815151" y="6294807"/>
                  <a:pt x="4815151" y="6322363"/>
                </a:cubicBezTo>
                <a:cubicBezTo>
                  <a:pt x="4815151" y="6348414"/>
                  <a:pt x="4516613" y="6491199"/>
                  <a:pt x="4558918" y="6504727"/>
                </a:cubicBezTo>
                <a:cubicBezTo>
                  <a:pt x="4674295" y="6541299"/>
                  <a:pt x="4970431" y="6429075"/>
                  <a:pt x="4899280" y="6480679"/>
                </a:cubicBezTo>
                <a:cubicBezTo>
                  <a:pt x="4791114" y="6559337"/>
                  <a:pt x="4774769" y="6574868"/>
                  <a:pt x="4692563" y="6586391"/>
                </a:cubicBezTo>
                <a:cubicBezTo>
                  <a:pt x="4621894" y="6596411"/>
                  <a:pt x="4373353" y="6816352"/>
                  <a:pt x="4303645" y="6834888"/>
                </a:cubicBezTo>
                <a:cubicBezTo>
                  <a:pt x="4288262" y="6838896"/>
                  <a:pt x="4291687" y="6845065"/>
                  <a:pt x="4307829" y="6852361"/>
                </a:cubicBezTo>
                <a:lnTo>
                  <a:pt x="4323786" y="6858000"/>
                </a:lnTo>
                <a:lnTo>
                  <a:pt x="0" y="6858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04" name="Google Shape;104;p14"/>
          <p:cNvSpPr txBox="1"/>
          <p:nvPr>
            <p:ph type="ctrTitle"/>
          </p:nvPr>
        </p:nvSpPr>
        <p:spPr>
          <a:xfrm>
            <a:off x="711027" y="843324"/>
            <a:ext cx="8144738" cy="170157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Abril Fatface"/>
              <a:buNone/>
            </a:pPr>
            <a:r>
              <a:rPr b="1" lang="en-US" sz="6000"/>
              <a:t>Scouting </a:t>
            </a:r>
            <a:endParaRPr/>
          </a:p>
        </p:txBody>
      </p:sp>
      <p:sp>
        <p:nvSpPr>
          <p:cNvPr id="105" name="Google Shape;105;p14"/>
          <p:cNvSpPr txBox="1"/>
          <p:nvPr>
            <p:ph idx="1" type="subTitle"/>
          </p:nvPr>
        </p:nvSpPr>
        <p:spPr>
          <a:xfrm>
            <a:off x="711028" y="2601649"/>
            <a:ext cx="3943349" cy="64678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700"/>
              <a:buNone/>
            </a:pPr>
            <a:r>
              <a:rPr lang="en-US" sz="1700"/>
              <a:t>TEAM 4150</a:t>
            </a:r>
            <a:endParaRPr/>
          </a:p>
        </p:txBody>
      </p:sp>
      <p:pic>
        <p:nvPicPr>
          <p:cNvPr descr="A close up of a sign&#10;&#10;Description automatically generated" id="106" name="Google Shape;106;p14"/>
          <p:cNvPicPr preferRelativeResize="0"/>
          <p:nvPr/>
        </p:nvPicPr>
        <p:blipFill rotWithShape="1">
          <a:blip r:embed="rId3">
            <a:alphaModFix/>
          </a:blip>
          <a:srcRect b="0" l="0" r="0" t="0"/>
          <a:stretch/>
        </p:blipFill>
        <p:spPr>
          <a:xfrm>
            <a:off x="4654378" y="3597692"/>
            <a:ext cx="3671886" cy="1569732"/>
          </a:xfrm>
          <a:prstGeom prst="rect">
            <a:avLst/>
          </a:prstGeom>
          <a:noFill/>
          <a:ln>
            <a:noFill/>
          </a:ln>
        </p:spPr>
      </p:pic>
      <p:pic>
        <p:nvPicPr>
          <p:cNvPr id="107" name="Google Shape;107;p14"/>
          <p:cNvPicPr preferRelativeResize="0"/>
          <p:nvPr/>
        </p:nvPicPr>
        <p:blipFill rotWithShape="1">
          <a:blip r:embed="rId4">
            <a:alphaModFix/>
          </a:blip>
          <a:srcRect b="19998" l="0" r="0" t="19763"/>
          <a:stretch/>
        </p:blipFill>
        <p:spPr>
          <a:xfrm>
            <a:off x="4750775" y="5394825"/>
            <a:ext cx="3479099" cy="1277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3"/>
          <p:cNvSpPr txBox="1"/>
          <p:nvPr>
            <p:ph type="title"/>
          </p:nvPr>
        </p:nvSpPr>
        <p:spPr>
          <a:xfrm>
            <a:off x="259080" y="365125"/>
            <a:ext cx="8664000" cy="739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The Early Season - Forms</a:t>
            </a:r>
            <a:endParaRPr/>
          </a:p>
        </p:txBody>
      </p:sp>
      <p:sp>
        <p:nvSpPr>
          <p:cNvPr id="177" name="Google Shape;177;p23"/>
          <p:cNvSpPr txBox="1"/>
          <p:nvPr>
            <p:ph idx="1" type="body"/>
          </p:nvPr>
        </p:nvSpPr>
        <p:spPr>
          <a:xfrm>
            <a:off x="259075" y="1249675"/>
            <a:ext cx="8664000" cy="5412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1600"/>
              <a:t>The method you use should take into account </a:t>
            </a:r>
            <a:r>
              <a:rPr b="1" lang="en-US" sz="1600"/>
              <a:t>your number of scouts, </a:t>
            </a:r>
            <a:r>
              <a:rPr lang="en-US" sz="1600"/>
              <a:t>the </a:t>
            </a:r>
            <a:r>
              <a:rPr b="1" lang="en-US" sz="1600"/>
              <a:t>number of teams </a:t>
            </a:r>
            <a:r>
              <a:rPr lang="en-US" sz="1600"/>
              <a:t>and </a:t>
            </a:r>
            <a:r>
              <a:rPr b="1" lang="en-US" sz="1600"/>
              <a:t>length of competitions attended, </a:t>
            </a:r>
            <a:r>
              <a:rPr lang="en-US" sz="1600"/>
              <a:t>and </a:t>
            </a:r>
            <a:r>
              <a:rPr b="1" lang="en-US" sz="1600"/>
              <a:t>the environment.</a:t>
            </a:r>
            <a:endParaRPr b="1" sz="1600"/>
          </a:p>
          <a:p>
            <a:pPr indent="-317500" lvl="0" marL="457200" rtl="0" algn="l">
              <a:spcBef>
                <a:spcPts val="1000"/>
              </a:spcBef>
              <a:spcAft>
                <a:spcPts val="0"/>
              </a:spcAft>
              <a:buSzPts val="1400"/>
              <a:buChar char="•"/>
            </a:pPr>
            <a:r>
              <a:rPr lang="en-US" sz="1600"/>
              <a:t>Forms should generally emphasize </a:t>
            </a:r>
            <a:r>
              <a:rPr b="1" lang="en-US" sz="1600"/>
              <a:t>brevity </a:t>
            </a:r>
            <a:r>
              <a:rPr lang="en-US" sz="1600"/>
              <a:t>- it should be something that can be done </a:t>
            </a:r>
            <a:r>
              <a:rPr b="1" lang="en-US" sz="1600"/>
              <a:t>while the scouts are watching the match </a:t>
            </a:r>
            <a:r>
              <a:rPr lang="en-US" sz="1600"/>
              <a:t>to preserve accuracy, and something that the Lead can analyze relatively quickly.</a:t>
            </a:r>
            <a:endParaRPr sz="1600"/>
          </a:p>
          <a:p>
            <a:pPr indent="-317500" lvl="0" marL="457200" rtl="0" algn="l">
              <a:spcBef>
                <a:spcPts val="0"/>
              </a:spcBef>
              <a:spcAft>
                <a:spcPts val="0"/>
              </a:spcAft>
              <a:buSzPts val="1400"/>
              <a:buChar char="•"/>
            </a:pPr>
            <a:r>
              <a:rPr lang="en-US" sz="1600"/>
              <a:t>What </a:t>
            </a:r>
            <a:r>
              <a:rPr b="1" lang="en-US" sz="1600"/>
              <a:t>don’t you need </a:t>
            </a:r>
            <a:r>
              <a:rPr lang="en-US" sz="1600"/>
              <a:t>and </a:t>
            </a:r>
            <a:r>
              <a:rPr b="1" lang="en-US" sz="1600"/>
              <a:t>what can you abstract? </a:t>
            </a:r>
            <a:endParaRPr sz="1600"/>
          </a:p>
          <a:p>
            <a:pPr indent="-317500" lvl="1" marL="1828800" rtl="0" algn="l">
              <a:spcBef>
                <a:spcPts val="0"/>
              </a:spcBef>
              <a:spcAft>
                <a:spcPts val="0"/>
              </a:spcAft>
              <a:buSzPts val="1400"/>
              <a:buChar char="•"/>
            </a:pPr>
            <a:r>
              <a:rPr lang="en-US" sz="1400"/>
              <a:t>Don’t focus on </a:t>
            </a:r>
            <a:r>
              <a:rPr lang="en-US" sz="1400"/>
              <a:t>minutiae</a:t>
            </a:r>
            <a:r>
              <a:rPr lang="en-US" sz="1400"/>
              <a:t> - you don’t necessarily need the timestamp for when a point was scored, for example.</a:t>
            </a:r>
            <a:endParaRPr sz="1400"/>
          </a:p>
          <a:p>
            <a:pPr indent="-317500" lvl="1" marL="1828800" rtl="0" algn="l">
              <a:spcBef>
                <a:spcPts val="0"/>
              </a:spcBef>
              <a:spcAft>
                <a:spcPts val="0"/>
              </a:spcAft>
              <a:buSzPts val="1400"/>
              <a:buChar char="•"/>
            </a:pPr>
            <a:r>
              <a:rPr lang="en-US" sz="1400"/>
              <a:t>What can be described simply or generally?  “Fast” might be all you need to say, instead of “26.7891 mph”.</a:t>
            </a:r>
            <a:endParaRPr sz="1400"/>
          </a:p>
          <a:p>
            <a:pPr indent="-317500" lvl="0" marL="457200" rtl="0" algn="l">
              <a:spcBef>
                <a:spcPts val="0"/>
              </a:spcBef>
              <a:spcAft>
                <a:spcPts val="0"/>
              </a:spcAft>
              <a:buSzPts val="1400"/>
              <a:buChar char="•"/>
            </a:pPr>
            <a:r>
              <a:rPr lang="en-US" sz="1400"/>
              <a:t>How much </a:t>
            </a:r>
            <a:r>
              <a:rPr b="1" lang="en-US" sz="1400"/>
              <a:t>specificity </a:t>
            </a:r>
            <a:r>
              <a:rPr lang="en-US" sz="1400"/>
              <a:t>do you want?</a:t>
            </a:r>
            <a:endParaRPr sz="1400"/>
          </a:p>
          <a:p>
            <a:pPr indent="-317500" lvl="1" marL="1828800" rtl="0" algn="l">
              <a:spcBef>
                <a:spcPts val="0"/>
              </a:spcBef>
              <a:spcAft>
                <a:spcPts val="0"/>
              </a:spcAft>
              <a:buSzPts val="1400"/>
              <a:buChar char="•"/>
            </a:pPr>
            <a:r>
              <a:rPr lang="en-US" sz="1400"/>
              <a:t>Do you want specific numbers of observations?</a:t>
            </a:r>
            <a:endParaRPr sz="1400"/>
          </a:p>
          <a:p>
            <a:pPr indent="-317500" lvl="2" marL="2286000" rtl="0" algn="l">
              <a:spcBef>
                <a:spcPts val="0"/>
              </a:spcBef>
              <a:spcAft>
                <a:spcPts val="0"/>
              </a:spcAft>
              <a:buSzPts val="1400"/>
              <a:buChar char="•"/>
            </a:pPr>
            <a:r>
              <a:rPr lang="en-US" sz="1400"/>
              <a:t>I would generally recommend both - a notes section to allow scouts to draw their own conclusions and express their feelings, (within reason…)</a:t>
            </a:r>
            <a:endParaRPr sz="1400"/>
          </a:p>
          <a:p>
            <a:pPr indent="-317500" lvl="0" marL="457200" rtl="0" algn="l">
              <a:spcBef>
                <a:spcPts val="0"/>
              </a:spcBef>
              <a:spcAft>
                <a:spcPts val="0"/>
              </a:spcAft>
              <a:buSzPts val="1400"/>
              <a:buChar char="•"/>
            </a:pPr>
            <a:r>
              <a:rPr lang="en-US" sz="1600"/>
              <a:t>How </a:t>
            </a:r>
            <a:r>
              <a:rPr b="1" lang="en-US" sz="1600"/>
              <a:t>much ground </a:t>
            </a:r>
            <a:r>
              <a:rPr lang="en-US" sz="1600"/>
              <a:t>do your scouts have to cover?</a:t>
            </a:r>
            <a:endParaRPr sz="1600"/>
          </a:p>
          <a:p>
            <a:pPr indent="-317500" lvl="1" marL="1828800" rtl="0" algn="l">
              <a:spcBef>
                <a:spcPts val="0"/>
              </a:spcBef>
              <a:spcAft>
                <a:spcPts val="0"/>
              </a:spcAft>
              <a:buSzPts val="1400"/>
              <a:buChar char="•"/>
            </a:pPr>
            <a:r>
              <a:rPr lang="en-US" sz="1400"/>
              <a:t>Can you go one-to-a-robot, or do they have to watch more generally?</a:t>
            </a:r>
            <a:endParaRPr sz="1400"/>
          </a:p>
          <a:p>
            <a:pPr indent="-317500" lvl="1" marL="1828800" rtl="0" algn="l">
              <a:spcBef>
                <a:spcPts val="0"/>
              </a:spcBef>
              <a:spcAft>
                <a:spcPts val="0"/>
              </a:spcAft>
              <a:buSzPts val="1400"/>
              <a:buChar char="•"/>
            </a:pPr>
            <a:r>
              <a:rPr lang="en-US" sz="1400"/>
              <a:t>Use </a:t>
            </a:r>
            <a:r>
              <a:rPr b="1" lang="en-US" sz="1400"/>
              <a:t>scouting alliances </a:t>
            </a:r>
            <a:r>
              <a:rPr lang="en-US" sz="1400"/>
              <a:t>- partner with friendly teams to compile data.  This allows for more collection, ensures reliability of data, and allows you to rotate scouts.</a:t>
            </a:r>
            <a:endParaRPr sz="1400"/>
          </a:p>
          <a:p>
            <a:pPr indent="-317500" lvl="2" marL="2286000" rtl="0" algn="l">
              <a:spcBef>
                <a:spcPts val="0"/>
              </a:spcBef>
              <a:spcAft>
                <a:spcPts val="0"/>
              </a:spcAft>
              <a:buSzPts val="1400"/>
              <a:buChar char="•"/>
            </a:pPr>
            <a:r>
              <a:rPr lang="en-US" sz="1400"/>
              <a:t>The raw numbers can be shared without trouble, but if this option is followed, it should go without saying that comments about your teammates and playoff lists should be kept polite and private.</a:t>
            </a:r>
            <a:endParaRPr sz="1400"/>
          </a:p>
          <a:p>
            <a:pPr indent="0" lvl="0" marL="0" rtl="0" algn="l">
              <a:spcBef>
                <a:spcPts val="1000"/>
              </a:spcBef>
              <a:spcAft>
                <a:spcPts val="0"/>
              </a:spcAft>
              <a:buNone/>
            </a:pPr>
            <a:r>
              <a:t/>
            </a:r>
            <a:endParaRPr/>
          </a:p>
        </p:txBody>
      </p:sp>
      <p:sp>
        <p:nvSpPr>
          <p:cNvPr id="178" name="Google Shape;178;p23"/>
          <p:cNvSpPr txBox="1"/>
          <p:nvPr>
            <p:ph idx="12" type="sldNum"/>
          </p:nvPr>
        </p:nvSpPr>
        <p:spPr>
          <a:xfrm>
            <a:off x="8404860" y="6356350"/>
            <a:ext cx="518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4"/>
          <p:cNvSpPr txBox="1"/>
          <p:nvPr>
            <p:ph type="title"/>
          </p:nvPr>
        </p:nvSpPr>
        <p:spPr>
          <a:xfrm>
            <a:off x="259080" y="365125"/>
            <a:ext cx="8664000" cy="739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The Early Season - Who’s on First?</a:t>
            </a:r>
            <a:endParaRPr/>
          </a:p>
        </p:txBody>
      </p:sp>
      <p:sp>
        <p:nvSpPr>
          <p:cNvPr id="185" name="Google Shape;185;p24"/>
          <p:cNvSpPr txBox="1"/>
          <p:nvPr>
            <p:ph idx="1" type="body"/>
          </p:nvPr>
        </p:nvSpPr>
        <p:spPr>
          <a:xfrm>
            <a:off x="259080" y="1249680"/>
            <a:ext cx="8664000" cy="5029200"/>
          </a:xfrm>
          <a:prstGeom prst="rect">
            <a:avLst/>
          </a:prstGeom>
        </p:spPr>
        <p:txBody>
          <a:bodyPr anchorCtr="0" anchor="t" bIns="45700" lIns="91425" spcFirstLastPara="1" rIns="91425" wrap="square" tIns="45700">
            <a:noAutofit/>
          </a:bodyPr>
          <a:lstStyle/>
          <a:p>
            <a:pPr indent="-330200" lvl="0" marL="457200" rtl="0" algn="l">
              <a:spcBef>
                <a:spcPts val="1000"/>
              </a:spcBef>
              <a:spcAft>
                <a:spcPts val="0"/>
              </a:spcAft>
              <a:buSzPts val="1600"/>
              <a:buChar char="•"/>
            </a:pPr>
            <a:r>
              <a:rPr lang="en-US" sz="1800"/>
              <a:t>Before the season begins, delineate who is doing what and make sure that everyone is qualified for that job.</a:t>
            </a:r>
            <a:endParaRPr sz="1800"/>
          </a:p>
          <a:p>
            <a:pPr indent="-330200" lvl="1" marL="914400" rtl="0" algn="l">
              <a:spcBef>
                <a:spcPts val="0"/>
              </a:spcBef>
              <a:spcAft>
                <a:spcPts val="0"/>
              </a:spcAft>
              <a:buSzPts val="1600"/>
              <a:buChar char="•"/>
            </a:pPr>
            <a:r>
              <a:rPr lang="en-US" sz="1600"/>
              <a:t>The </a:t>
            </a:r>
            <a:r>
              <a:rPr b="1" lang="en-US" sz="1600"/>
              <a:t>lead/head scout</a:t>
            </a:r>
            <a:r>
              <a:rPr lang="en-US" sz="1600"/>
              <a:t> should have the same </a:t>
            </a:r>
            <a:r>
              <a:rPr b="1" lang="en-US" sz="1600"/>
              <a:t>rule proficiency</a:t>
            </a:r>
            <a:r>
              <a:rPr lang="en-US" sz="1600"/>
              <a:t> as a coach or other member of the Drive team.  They should generally be responsible for communicating with the Drive team.</a:t>
            </a:r>
            <a:endParaRPr sz="1600"/>
          </a:p>
          <a:p>
            <a:pPr indent="-330200" lvl="2" marL="1371600" rtl="0" algn="l">
              <a:spcBef>
                <a:spcPts val="0"/>
              </a:spcBef>
              <a:spcAft>
                <a:spcPts val="0"/>
              </a:spcAft>
              <a:buSzPts val="1600"/>
              <a:buChar char="•"/>
            </a:pPr>
            <a:r>
              <a:rPr lang="en-US" sz="1400"/>
              <a:t>I would generally recommend that the Head Scout should probably not be a member of the o</a:t>
            </a:r>
            <a:r>
              <a:rPr b="1" lang="en-US" sz="1400"/>
              <a:t>n-field Drive Team</a:t>
            </a:r>
            <a:r>
              <a:rPr lang="en-US" sz="1400"/>
              <a:t>; this complicates things and puts them out of commission for </a:t>
            </a:r>
            <a:r>
              <a:rPr b="1" lang="en-US" sz="1400"/>
              <a:t>much of the time</a:t>
            </a:r>
            <a:r>
              <a:rPr lang="en-US" sz="1400"/>
              <a:t> spent in queue.</a:t>
            </a:r>
            <a:endParaRPr sz="1400"/>
          </a:p>
          <a:p>
            <a:pPr indent="-330200" lvl="1" marL="914400" rtl="0" algn="l">
              <a:spcBef>
                <a:spcPts val="0"/>
              </a:spcBef>
              <a:spcAft>
                <a:spcPts val="0"/>
              </a:spcAft>
              <a:buSzPts val="1600"/>
              <a:buChar char="•"/>
            </a:pPr>
            <a:r>
              <a:rPr lang="en-US" sz="1600"/>
              <a:t>A second/assistant Scouting Lead/Head Scout is recommended, to aid in communicating with drivers or scouts or taking care of administrative tasks.</a:t>
            </a:r>
            <a:endParaRPr sz="1600"/>
          </a:p>
          <a:p>
            <a:pPr indent="-330200" lvl="1" marL="914400" rtl="0" algn="l">
              <a:spcBef>
                <a:spcPts val="0"/>
              </a:spcBef>
              <a:spcAft>
                <a:spcPts val="0"/>
              </a:spcAft>
              <a:buSzPts val="1600"/>
              <a:buChar char="•"/>
            </a:pPr>
            <a:r>
              <a:rPr lang="en-US" sz="1600"/>
              <a:t>Try and pick out and </a:t>
            </a:r>
            <a:r>
              <a:rPr b="1" lang="en-US" sz="1600"/>
              <a:t>engage scouts</a:t>
            </a:r>
            <a:r>
              <a:rPr lang="en-US" sz="1600"/>
              <a:t>.</a:t>
            </a:r>
            <a:endParaRPr sz="1600"/>
          </a:p>
          <a:p>
            <a:pPr indent="-330200" lvl="2" marL="1371600" rtl="0" algn="l">
              <a:spcBef>
                <a:spcPts val="0"/>
              </a:spcBef>
              <a:spcAft>
                <a:spcPts val="0"/>
              </a:spcAft>
              <a:buSzPts val="1600"/>
              <a:buChar char="•"/>
            </a:pPr>
            <a:r>
              <a:rPr lang="en-US" sz="1400"/>
              <a:t>Don’t make it a shovelware task.  Try and pick underclassmen who have an interest in the job and engage them in it - they’ll do better work.</a:t>
            </a:r>
            <a:endParaRPr sz="1400"/>
          </a:p>
          <a:p>
            <a:pPr indent="-330200" lvl="2" marL="1371600" rtl="0" algn="l">
              <a:spcBef>
                <a:spcPts val="0"/>
              </a:spcBef>
              <a:spcAft>
                <a:spcPts val="0"/>
              </a:spcAft>
              <a:buSzPts val="1600"/>
              <a:buChar char="•"/>
            </a:pPr>
            <a:r>
              <a:rPr lang="en-US" sz="1400"/>
              <a:t>If you can’t engage everyone, have a plan to make sure the data gets collected anyway.  If it comes to it, make sure you know who might be problematic in doing the job…</a:t>
            </a:r>
            <a:endParaRPr sz="1400"/>
          </a:p>
          <a:p>
            <a:pPr indent="-330200" lvl="1" marL="914400" rtl="0" algn="l">
              <a:spcBef>
                <a:spcPts val="0"/>
              </a:spcBef>
              <a:spcAft>
                <a:spcPts val="0"/>
              </a:spcAft>
              <a:buSzPts val="1600"/>
              <a:buChar char="•"/>
            </a:pPr>
            <a:r>
              <a:rPr b="1" lang="en-US" sz="1600"/>
              <a:t>Train everyone attending on your form </a:t>
            </a:r>
            <a:r>
              <a:rPr lang="en-US" sz="1600"/>
              <a:t>prior to a competition, and try and make sure everyone is familiar with the rules.</a:t>
            </a:r>
            <a:endParaRPr sz="1600"/>
          </a:p>
          <a:p>
            <a:pPr indent="-330200" lvl="1" marL="914400" rtl="0" algn="l">
              <a:spcBef>
                <a:spcPts val="0"/>
              </a:spcBef>
              <a:spcAft>
                <a:spcPts val="0"/>
              </a:spcAft>
              <a:buSzPts val="1600"/>
              <a:buChar char="•"/>
            </a:pPr>
            <a:r>
              <a:rPr lang="en-US" sz="1600"/>
              <a:t>Encourage </a:t>
            </a:r>
            <a:r>
              <a:rPr b="1" lang="en-US" sz="1600"/>
              <a:t>team members not attending</a:t>
            </a:r>
            <a:r>
              <a:rPr lang="en-US" sz="1600"/>
              <a:t> to follow the competition - raises engagement, and if the form is virtual, can help in compiling.</a:t>
            </a:r>
            <a:endParaRPr sz="1600"/>
          </a:p>
        </p:txBody>
      </p:sp>
      <p:sp>
        <p:nvSpPr>
          <p:cNvPr id="186" name="Google Shape;186;p24"/>
          <p:cNvSpPr txBox="1"/>
          <p:nvPr>
            <p:ph idx="12" type="sldNum"/>
          </p:nvPr>
        </p:nvSpPr>
        <p:spPr>
          <a:xfrm>
            <a:off x="8404860" y="6356350"/>
            <a:ext cx="518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5"/>
          <p:cNvSpPr txBox="1"/>
          <p:nvPr>
            <p:ph type="title"/>
          </p:nvPr>
        </p:nvSpPr>
        <p:spPr>
          <a:xfrm>
            <a:off x="259080" y="365125"/>
            <a:ext cx="8664000" cy="739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Useful Pre-Competition Resources</a:t>
            </a:r>
            <a:endParaRPr/>
          </a:p>
        </p:txBody>
      </p:sp>
      <p:sp>
        <p:nvSpPr>
          <p:cNvPr id="193" name="Google Shape;193;p25"/>
          <p:cNvSpPr txBox="1"/>
          <p:nvPr>
            <p:ph idx="1" type="body"/>
          </p:nvPr>
        </p:nvSpPr>
        <p:spPr>
          <a:xfrm>
            <a:off x="259080" y="1249680"/>
            <a:ext cx="8664000" cy="5029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b="1" lang="en-US"/>
              <a:t>Chief Delphi - </a:t>
            </a:r>
            <a:r>
              <a:rPr lang="en-US"/>
              <a:t>mentioned above.  A FIRST forum.</a:t>
            </a:r>
            <a:endParaRPr/>
          </a:p>
          <a:p>
            <a:pPr indent="-342900" lvl="0" marL="457200" rtl="0" algn="l">
              <a:spcBef>
                <a:spcPts val="0"/>
              </a:spcBef>
              <a:spcAft>
                <a:spcPts val="0"/>
              </a:spcAft>
              <a:buSzPts val="1800"/>
              <a:buChar char="•"/>
            </a:pPr>
            <a:r>
              <a:rPr lang="en-US"/>
              <a:t>Team websites. </a:t>
            </a:r>
            <a:endParaRPr/>
          </a:p>
          <a:p>
            <a:pPr indent="-342900" lvl="0" marL="457200" rtl="0" algn="l">
              <a:spcBef>
                <a:spcPts val="0"/>
              </a:spcBef>
              <a:spcAft>
                <a:spcPts val="0"/>
              </a:spcAft>
              <a:buSzPts val="1800"/>
              <a:buChar char="•"/>
            </a:pPr>
            <a:r>
              <a:rPr b="1" lang="en-US"/>
              <a:t>The Blue Alliance - </a:t>
            </a:r>
            <a:r>
              <a:rPr lang="en-US"/>
              <a:t>contains information on all FIRST teams, competitions, teams </a:t>
            </a:r>
            <a:r>
              <a:rPr i="1" lang="en-US"/>
              <a:t>attending </a:t>
            </a:r>
            <a:r>
              <a:rPr lang="en-US"/>
              <a:t>those competitions, etc.  Highly informative.</a:t>
            </a:r>
            <a:endParaRPr/>
          </a:p>
          <a:p>
            <a:pPr indent="-342900" lvl="0" marL="457200" rtl="0" algn="l">
              <a:spcBef>
                <a:spcPts val="0"/>
              </a:spcBef>
              <a:spcAft>
                <a:spcPts val="0"/>
              </a:spcAft>
              <a:buSzPts val="1800"/>
              <a:buChar char="•"/>
            </a:pPr>
            <a:r>
              <a:rPr lang="en-US"/>
              <a:t>Other resources: s</a:t>
            </a:r>
            <a:r>
              <a:rPr lang="en-US"/>
              <a:t>ome regions have a more defined FIRST culture than others, and there are some useful resources around if you look.  </a:t>
            </a:r>
            <a:r>
              <a:rPr b="1" lang="en-US" u="sng">
                <a:solidFill>
                  <a:schemeClr val="hlink"/>
                </a:solidFill>
                <a:hlinkClick r:id="rId3"/>
              </a:rPr>
              <a:t>RoboZone Podcast</a:t>
            </a:r>
            <a:r>
              <a:rPr lang="en-US"/>
              <a:t> is produced out of Michigan, a FIRST hotspot, and posts frequent analyses of competitions played that week.</a:t>
            </a:r>
            <a:endParaRPr/>
          </a:p>
          <a:p>
            <a:pPr indent="-342900" lvl="0" marL="457200" rtl="0" algn="l">
              <a:spcBef>
                <a:spcPts val="0"/>
              </a:spcBef>
              <a:spcAft>
                <a:spcPts val="0"/>
              </a:spcAft>
              <a:buSzPts val="1800"/>
              <a:buChar char="•"/>
            </a:pPr>
            <a:r>
              <a:rPr b="1" lang="en-US" u="sng">
                <a:solidFill>
                  <a:schemeClr val="hlink"/>
                </a:solidFill>
                <a:hlinkClick r:id="rId4"/>
              </a:rPr>
              <a:t>r/FRC</a:t>
            </a:r>
            <a:r>
              <a:rPr lang="en-US"/>
              <a:t> - more for memes than substantive discussion, but useful for keeping up with competitions.</a:t>
            </a:r>
            <a:endParaRPr/>
          </a:p>
          <a:p>
            <a:pPr indent="0" lvl="0" marL="457200" rtl="0" algn="l">
              <a:spcBef>
                <a:spcPts val="1000"/>
              </a:spcBef>
              <a:spcAft>
                <a:spcPts val="0"/>
              </a:spcAft>
              <a:buNone/>
            </a:pPr>
            <a:r>
              <a:t/>
            </a:r>
            <a:endParaRPr/>
          </a:p>
        </p:txBody>
      </p:sp>
      <p:sp>
        <p:nvSpPr>
          <p:cNvPr id="194" name="Google Shape;194;p25"/>
          <p:cNvSpPr txBox="1"/>
          <p:nvPr>
            <p:ph idx="12" type="sldNum"/>
          </p:nvPr>
        </p:nvSpPr>
        <p:spPr>
          <a:xfrm>
            <a:off x="8404860" y="6356350"/>
            <a:ext cx="518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6"/>
          <p:cNvSpPr txBox="1"/>
          <p:nvPr>
            <p:ph type="title"/>
          </p:nvPr>
        </p:nvSpPr>
        <p:spPr>
          <a:xfrm>
            <a:off x="259080" y="365125"/>
            <a:ext cx="8664000" cy="739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Qualifications</a:t>
            </a:r>
            <a:endParaRPr/>
          </a:p>
        </p:txBody>
      </p:sp>
      <p:sp>
        <p:nvSpPr>
          <p:cNvPr id="201" name="Google Shape;201;p26"/>
          <p:cNvSpPr txBox="1"/>
          <p:nvPr>
            <p:ph idx="1" type="body"/>
          </p:nvPr>
        </p:nvSpPr>
        <p:spPr>
          <a:xfrm>
            <a:off x="259080" y="1249680"/>
            <a:ext cx="8664000" cy="5029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As a general rule, </a:t>
            </a:r>
            <a:r>
              <a:rPr b="1" lang="en-US"/>
              <a:t>practice matches </a:t>
            </a:r>
            <a:r>
              <a:rPr lang="en-US"/>
              <a:t>take up Thursday, </a:t>
            </a:r>
            <a:r>
              <a:rPr b="1" lang="en-US"/>
              <a:t>qualifications </a:t>
            </a:r>
            <a:r>
              <a:rPr lang="en-US"/>
              <a:t>go Friday into early </a:t>
            </a:r>
            <a:r>
              <a:rPr b="1" lang="en-US"/>
              <a:t>Saturday, </a:t>
            </a:r>
            <a:r>
              <a:rPr lang="en-US"/>
              <a:t>and playoffs are the</a:t>
            </a:r>
            <a:r>
              <a:rPr b="1" lang="en-US"/>
              <a:t> afternoon of Saturday.  </a:t>
            </a:r>
            <a:r>
              <a:rPr lang="en-US"/>
              <a:t>There tend to be about 90 qualification matches.</a:t>
            </a:r>
            <a:endParaRPr/>
          </a:p>
          <a:p>
            <a:pPr indent="-342900" lvl="0" marL="1371600" rtl="0" algn="l">
              <a:spcBef>
                <a:spcPts val="1000"/>
              </a:spcBef>
              <a:spcAft>
                <a:spcPts val="0"/>
              </a:spcAft>
              <a:buSzPts val="1800"/>
              <a:buChar char="•"/>
            </a:pPr>
            <a:r>
              <a:rPr lang="en-US"/>
              <a:t>Due to recent developments, this may change - the adapted plan for Finger Lakes Regional in 2020 involved </a:t>
            </a:r>
            <a:r>
              <a:rPr b="1" lang="en-US"/>
              <a:t>no practice matches, </a:t>
            </a:r>
            <a:r>
              <a:rPr lang="en-US"/>
              <a:t>and an </a:t>
            </a:r>
            <a:r>
              <a:rPr b="1" lang="en-US"/>
              <a:t>abbreviated schedule</a:t>
            </a:r>
            <a:r>
              <a:rPr lang="en-US"/>
              <a:t> to finish the competition by the end of Friday - depending on how the pandemic continues, something similar may be implemented for regionals in 2021.</a:t>
            </a:r>
            <a:endParaRPr/>
          </a:p>
          <a:p>
            <a:pPr indent="-342900" lvl="0" marL="1371600" rtl="0" algn="l">
              <a:spcBef>
                <a:spcPts val="0"/>
              </a:spcBef>
              <a:spcAft>
                <a:spcPts val="0"/>
              </a:spcAft>
              <a:buSzPts val="1800"/>
              <a:buChar char="•"/>
            </a:pPr>
            <a:r>
              <a:rPr b="1" lang="en-US"/>
              <a:t>Practice matches </a:t>
            </a:r>
            <a:r>
              <a:rPr lang="en-US"/>
              <a:t>are good opportunities to practice scouting, but there’s rarely substantial gameplay during this period - mostly, it’s teams feeling their way around the field and fixing technical issues.</a:t>
            </a:r>
            <a:endParaRPr/>
          </a:p>
        </p:txBody>
      </p:sp>
      <p:sp>
        <p:nvSpPr>
          <p:cNvPr id="202" name="Google Shape;202;p26"/>
          <p:cNvSpPr txBox="1"/>
          <p:nvPr>
            <p:ph idx="12" type="sldNum"/>
          </p:nvPr>
        </p:nvSpPr>
        <p:spPr>
          <a:xfrm>
            <a:off x="8404860" y="6356350"/>
            <a:ext cx="518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7"/>
          <p:cNvSpPr txBox="1"/>
          <p:nvPr>
            <p:ph type="title"/>
          </p:nvPr>
        </p:nvSpPr>
        <p:spPr>
          <a:xfrm>
            <a:off x="259080" y="365125"/>
            <a:ext cx="8664000" cy="739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Qualifications (cont.)</a:t>
            </a:r>
            <a:endParaRPr/>
          </a:p>
        </p:txBody>
      </p:sp>
      <p:sp>
        <p:nvSpPr>
          <p:cNvPr id="209" name="Google Shape;209;p27"/>
          <p:cNvSpPr txBox="1"/>
          <p:nvPr>
            <p:ph idx="1" type="body"/>
          </p:nvPr>
        </p:nvSpPr>
        <p:spPr>
          <a:xfrm>
            <a:off x="259080" y="1249680"/>
            <a:ext cx="8664000" cy="5029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1400"/>
              <a:t>Generally, the most effective way to scout matches is </a:t>
            </a:r>
            <a:r>
              <a:rPr b="1" lang="en-US" sz="1400"/>
              <a:t>one scout per bot per match.</a:t>
            </a:r>
            <a:endParaRPr b="1" sz="1400"/>
          </a:p>
          <a:p>
            <a:pPr indent="-311150" lvl="0" marL="914400" rtl="0" algn="l">
              <a:spcBef>
                <a:spcPts val="1000"/>
              </a:spcBef>
              <a:spcAft>
                <a:spcPts val="0"/>
              </a:spcAft>
              <a:buSzPts val="1300"/>
              <a:buChar char="•"/>
            </a:pPr>
            <a:r>
              <a:rPr lang="en-US" sz="1500"/>
              <a:t>It’s best to assign one scout to a slot in the Driver’s station - </a:t>
            </a:r>
            <a:r>
              <a:rPr b="1" lang="en-US" sz="1500"/>
              <a:t>one person is Red One</a:t>
            </a:r>
            <a:r>
              <a:rPr lang="en-US" sz="1500"/>
              <a:t>, the next Red Two, a few people down is Blue Two, and so on.</a:t>
            </a:r>
            <a:endParaRPr sz="1500"/>
          </a:p>
          <a:p>
            <a:pPr indent="-304800" lvl="0" marL="1828800" rtl="0" algn="l">
              <a:spcBef>
                <a:spcPts val="0"/>
              </a:spcBef>
              <a:spcAft>
                <a:spcPts val="0"/>
              </a:spcAft>
              <a:buSzPts val="1200"/>
              <a:buChar char="•"/>
            </a:pPr>
            <a:r>
              <a:rPr lang="en-US" sz="1400"/>
              <a:t>This is more easily managed with additional scouts from another team.</a:t>
            </a:r>
            <a:endParaRPr sz="1400"/>
          </a:p>
          <a:p>
            <a:pPr indent="-311150" lvl="0" marL="914400" rtl="0" algn="l">
              <a:spcBef>
                <a:spcPts val="0"/>
              </a:spcBef>
              <a:spcAft>
                <a:spcPts val="0"/>
              </a:spcAft>
              <a:buSzPts val="1300"/>
              <a:buChar char="•"/>
            </a:pPr>
            <a:r>
              <a:rPr lang="en-US" sz="1500"/>
              <a:t>It is best to </a:t>
            </a:r>
            <a:r>
              <a:rPr b="1" lang="en-US" sz="1500"/>
              <a:t>rotate scouts </a:t>
            </a:r>
            <a:r>
              <a:rPr lang="en-US" sz="1500"/>
              <a:t>if possible.</a:t>
            </a:r>
            <a:endParaRPr sz="1500"/>
          </a:p>
          <a:p>
            <a:pPr indent="-304800" lvl="0" marL="1828800" rtl="0" algn="l">
              <a:spcBef>
                <a:spcPts val="0"/>
              </a:spcBef>
              <a:spcAft>
                <a:spcPts val="0"/>
              </a:spcAft>
              <a:buSzPts val="1200"/>
              <a:buChar char="•"/>
            </a:pPr>
            <a:r>
              <a:rPr lang="en-US" sz="1400"/>
              <a:t>Watching matches for ~8 hours a day is exhausting for anyone, and as time goes on your scouts may be less invested.</a:t>
            </a:r>
            <a:endParaRPr sz="1400"/>
          </a:p>
          <a:p>
            <a:pPr indent="-304800" lvl="0" marL="1828800" rtl="0" algn="l">
              <a:spcBef>
                <a:spcPts val="0"/>
              </a:spcBef>
              <a:spcAft>
                <a:spcPts val="0"/>
              </a:spcAft>
              <a:buSzPts val="1200"/>
              <a:buChar char="•"/>
            </a:pPr>
            <a:r>
              <a:rPr lang="en-US" sz="1400"/>
              <a:t>I have heard some suggest providing snacks/seat cushions/things of that nature to scouts - these things are nice touches, but make sure not to be condescending.</a:t>
            </a:r>
            <a:endParaRPr sz="1400"/>
          </a:p>
          <a:p>
            <a:pPr indent="-323850" lvl="0" marL="914400" rtl="0" algn="l">
              <a:spcBef>
                <a:spcPts val="0"/>
              </a:spcBef>
              <a:spcAft>
                <a:spcPts val="0"/>
              </a:spcAft>
              <a:buSzPts val="1500"/>
              <a:buChar char="•"/>
            </a:pPr>
            <a:r>
              <a:rPr lang="en-US" sz="1500"/>
              <a:t>Everyone should </a:t>
            </a:r>
            <a:r>
              <a:rPr b="1" lang="en-US" sz="1500"/>
              <a:t>take a turn at scouting</a:t>
            </a:r>
            <a:r>
              <a:rPr lang="en-US" sz="1500"/>
              <a:t>, regardless of seniority. </a:t>
            </a:r>
            <a:endParaRPr sz="1500"/>
          </a:p>
          <a:p>
            <a:pPr indent="-323850" lvl="0" marL="1828800" rtl="0" algn="l">
              <a:spcBef>
                <a:spcPts val="0"/>
              </a:spcBef>
              <a:spcAft>
                <a:spcPts val="0"/>
              </a:spcAft>
              <a:buSzPts val="1500"/>
              <a:buChar char="•"/>
            </a:pPr>
            <a:r>
              <a:rPr lang="en-US" sz="1500"/>
              <a:t>As mentioned previously, “dedicated scouts” are preferred, but rarely generally available.  Scouting</a:t>
            </a:r>
            <a:r>
              <a:rPr b="1" lang="en-US" sz="1500"/>
              <a:t> should not</a:t>
            </a:r>
            <a:r>
              <a:rPr lang="en-US" sz="1500"/>
              <a:t> just be a duty for freshmen - it is important, and should not be wielded as punishment.  Prevent team members from disparaging it to the degree that you are able.</a:t>
            </a:r>
            <a:endParaRPr sz="1500"/>
          </a:p>
          <a:p>
            <a:pPr indent="-323850" lvl="1" marL="2286000" rtl="0" algn="l">
              <a:spcBef>
                <a:spcPts val="0"/>
              </a:spcBef>
              <a:spcAft>
                <a:spcPts val="0"/>
              </a:spcAft>
              <a:buSzPts val="1500"/>
              <a:buChar char="•"/>
            </a:pPr>
            <a:r>
              <a:rPr lang="en-US" sz="1500"/>
              <a:t>Exceptions should obviously made for those who cannot scout as they have other obligations.</a:t>
            </a:r>
            <a:endParaRPr sz="1500"/>
          </a:p>
          <a:p>
            <a:pPr indent="-323850" lvl="1" marL="2286000" rtl="0" algn="l">
              <a:spcBef>
                <a:spcPts val="0"/>
              </a:spcBef>
              <a:spcAft>
                <a:spcPts val="0"/>
              </a:spcAft>
              <a:buSzPts val="1500"/>
              <a:buChar char="•"/>
            </a:pPr>
            <a:r>
              <a:rPr lang="en-US" sz="1500"/>
              <a:t>I would also recommend that the </a:t>
            </a:r>
            <a:r>
              <a:rPr b="1" lang="en-US" sz="1500"/>
              <a:t>Head Scout(s) should not actually be collecting data</a:t>
            </a:r>
            <a:r>
              <a:rPr lang="en-US" sz="1500"/>
              <a:t> - they should spend that time compiling it, analyzing it, and crafting strategy/communicating with drivers.</a:t>
            </a:r>
            <a:endParaRPr sz="1500"/>
          </a:p>
        </p:txBody>
      </p:sp>
      <p:sp>
        <p:nvSpPr>
          <p:cNvPr id="210" name="Google Shape;210;p27"/>
          <p:cNvSpPr txBox="1"/>
          <p:nvPr>
            <p:ph idx="12" type="sldNum"/>
          </p:nvPr>
        </p:nvSpPr>
        <p:spPr>
          <a:xfrm>
            <a:off x="8404860" y="6356350"/>
            <a:ext cx="518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8"/>
          <p:cNvSpPr txBox="1"/>
          <p:nvPr>
            <p:ph type="title"/>
          </p:nvPr>
        </p:nvSpPr>
        <p:spPr>
          <a:xfrm>
            <a:off x="259080" y="365125"/>
            <a:ext cx="8664000" cy="739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Playoffs</a:t>
            </a:r>
            <a:endParaRPr/>
          </a:p>
        </p:txBody>
      </p:sp>
      <p:sp>
        <p:nvSpPr>
          <p:cNvPr id="217" name="Google Shape;217;p28"/>
          <p:cNvSpPr txBox="1"/>
          <p:nvPr>
            <p:ph idx="1" type="body"/>
          </p:nvPr>
        </p:nvSpPr>
        <p:spPr>
          <a:xfrm>
            <a:off x="259080" y="1249680"/>
            <a:ext cx="8664000" cy="5029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Generally, alliance selection goes as such; the specific rules are explained in the section “Playoff Matches” </a:t>
            </a:r>
            <a:r>
              <a:rPr b="1" lang="en-US" u="sng">
                <a:solidFill>
                  <a:schemeClr val="hlink"/>
                </a:solidFill>
                <a:hlinkClick r:id="rId3"/>
              </a:rPr>
              <a:t>here</a:t>
            </a:r>
            <a:r>
              <a:rPr lang="en-US"/>
              <a:t> (this should be in every game manual).</a:t>
            </a:r>
            <a:endParaRPr/>
          </a:p>
          <a:p>
            <a:pPr indent="-342900" lvl="0" marL="457200" rtl="0" algn="l">
              <a:spcBef>
                <a:spcPts val="1000"/>
              </a:spcBef>
              <a:spcAft>
                <a:spcPts val="0"/>
              </a:spcAft>
              <a:buSzPts val="1800"/>
              <a:buChar char="•"/>
            </a:pPr>
            <a:r>
              <a:rPr lang="en-US"/>
              <a:t>The </a:t>
            </a:r>
            <a:r>
              <a:rPr b="1" lang="en-US"/>
              <a:t>top eight </a:t>
            </a:r>
            <a:r>
              <a:rPr lang="en-US"/>
              <a:t>ranked teams are alliance captains.  Each team invites one team to join them, from team 1 down to team 8, and then a second, with 8 getting first dibs down back to 1.</a:t>
            </a:r>
            <a:endParaRPr/>
          </a:p>
          <a:p>
            <a:pPr indent="-342900" lvl="1" marL="914400" rtl="0" algn="l">
              <a:spcBef>
                <a:spcPts val="0"/>
              </a:spcBef>
              <a:spcAft>
                <a:spcPts val="0"/>
              </a:spcAft>
              <a:buSzPts val="1800"/>
              <a:buChar char="•"/>
            </a:pPr>
            <a:r>
              <a:rPr lang="en-US"/>
              <a:t>The </a:t>
            </a:r>
            <a:r>
              <a:rPr b="1" lang="en-US"/>
              <a:t>eight </a:t>
            </a:r>
            <a:r>
              <a:rPr lang="en-US"/>
              <a:t>can pick each other; if this occurs, everyone behind the invited alliance moves up a spot.</a:t>
            </a:r>
            <a:endParaRPr/>
          </a:p>
          <a:p>
            <a:pPr indent="-342900" lvl="1" marL="914400" rtl="0" algn="l">
              <a:spcBef>
                <a:spcPts val="0"/>
              </a:spcBef>
              <a:spcAft>
                <a:spcPts val="0"/>
              </a:spcAft>
              <a:buSzPts val="1800"/>
              <a:buChar char="•"/>
            </a:pPr>
            <a:r>
              <a:rPr lang="en-US"/>
              <a:t>If you are </a:t>
            </a:r>
            <a:r>
              <a:rPr b="1" lang="en-US"/>
              <a:t>invited and decline</a:t>
            </a:r>
            <a:r>
              <a:rPr lang="en-US"/>
              <a:t>, you are </a:t>
            </a:r>
            <a:r>
              <a:rPr b="1" lang="en-US"/>
              <a:t>not eligible</a:t>
            </a:r>
            <a:r>
              <a:rPr lang="en-US"/>
              <a:t> to be invited again.  Top eight teams that decline can continue to make invites, but </a:t>
            </a:r>
            <a:r>
              <a:rPr b="1" lang="en-US"/>
              <a:t>cannot themselves be invited.</a:t>
            </a:r>
            <a:endParaRPr b="1"/>
          </a:p>
          <a:p>
            <a:pPr indent="-342900" lvl="0" marL="457200" rtl="0" algn="l">
              <a:spcBef>
                <a:spcPts val="0"/>
              </a:spcBef>
              <a:spcAft>
                <a:spcPts val="0"/>
              </a:spcAft>
              <a:buSzPts val="1800"/>
              <a:buChar char="•"/>
            </a:pPr>
            <a:r>
              <a:rPr lang="en-US"/>
              <a:t>Obviously, this means that </a:t>
            </a:r>
            <a:r>
              <a:rPr b="1" lang="en-US"/>
              <a:t>24 teams</a:t>
            </a:r>
            <a:r>
              <a:rPr lang="en-US"/>
              <a:t> and </a:t>
            </a:r>
            <a:r>
              <a:rPr b="1" lang="en-US"/>
              <a:t>8 alliances </a:t>
            </a:r>
            <a:r>
              <a:rPr lang="en-US"/>
              <a:t>compete in playoffs.  They play a traditional bracket until a final; in some circumstances, a </a:t>
            </a:r>
            <a:r>
              <a:rPr b="1" lang="en-US"/>
              <a:t>round robin </a:t>
            </a:r>
            <a:r>
              <a:rPr lang="en-US"/>
              <a:t>is played instead, but this isn’t the norm except at </a:t>
            </a:r>
            <a:r>
              <a:rPr b="1" lang="en-US"/>
              <a:t>Worlds</a:t>
            </a:r>
            <a:r>
              <a:rPr lang="en-US"/>
              <a:t>.</a:t>
            </a:r>
            <a:endParaRPr/>
          </a:p>
        </p:txBody>
      </p:sp>
      <p:sp>
        <p:nvSpPr>
          <p:cNvPr id="218" name="Google Shape;218;p28"/>
          <p:cNvSpPr txBox="1"/>
          <p:nvPr>
            <p:ph idx="12" type="sldNum"/>
          </p:nvPr>
        </p:nvSpPr>
        <p:spPr>
          <a:xfrm>
            <a:off x="8404860" y="6356350"/>
            <a:ext cx="518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9"/>
          <p:cNvSpPr txBox="1"/>
          <p:nvPr>
            <p:ph type="title"/>
          </p:nvPr>
        </p:nvSpPr>
        <p:spPr>
          <a:xfrm>
            <a:off x="259080" y="365125"/>
            <a:ext cx="8664000" cy="739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Playoffs (cont.)</a:t>
            </a:r>
            <a:endParaRPr/>
          </a:p>
        </p:txBody>
      </p:sp>
      <p:sp>
        <p:nvSpPr>
          <p:cNvPr id="225" name="Google Shape;225;p29"/>
          <p:cNvSpPr txBox="1"/>
          <p:nvPr>
            <p:ph idx="1" type="body"/>
          </p:nvPr>
        </p:nvSpPr>
        <p:spPr>
          <a:xfrm>
            <a:off x="259080" y="1249680"/>
            <a:ext cx="8664000" cy="5029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Prior to the day of playoffs, scouts should create a </a:t>
            </a:r>
            <a:r>
              <a:rPr b="1" lang="en-US"/>
              <a:t>pick list </a:t>
            </a:r>
            <a:r>
              <a:rPr lang="en-US"/>
              <a:t>- a numbered order of the teams at the competition to pick in the event your team is an </a:t>
            </a:r>
            <a:r>
              <a:rPr b="1" lang="en-US"/>
              <a:t>alliance captain.</a:t>
            </a:r>
            <a:endParaRPr b="1"/>
          </a:p>
          <a:p>
            <a:pPr indent="0" lvl="0" marL="0" rtl="0" algn="l">
              <a:spcBef>
                <a:spcPts val="1000"/>
              </a:spcBef>
              <a:spcAft>
                <a:spcPts val="0"/>
              </a:spcAft>
              <a:buNone/>
            </a:pPr>
            <a:r>
              <a:rPr b="1" lang="en-US"/>
              <a:t>What this consists of is up to you.  </a:t>
            </a:r>
            <a:r>
              <a:rPr lang="en-US"/>
              <a:t>It is obviously generally good advice to pick teams that are high scorers, but not always - a team with three bots that are all good at the same thing will not get far.  Scouts should have this discussion with drivers about what the team wants.  Well-roundedness is important.</a:t>
            </a:r>
            <a:endParaRPr/>
          </a:p>
          <a:p>
            <a:pPr indent="0" lvl="0" marL="0" rtl="0" algn="l">
              <a:spcBef>
                <a:spcPts val="1000"/>
              </a:spcBef>
              <a:spcAft>
                <a:spcPts val="0"/>
              </a:spcAft>
              <a:buNone/>
            </a:pPr>
            <a:r>
              <a:rPr lang="en-US"/>
              <a:t>This list should be </a:t>
            </a:r>
            <a:r>
              <a:rPr b="1" lang="en-US"/>
              <a:t>created regardless of whether or not you think you’ll be a captain - </a:t>
            </a:r>
            <a:r>
              <a:rPr lang="en-US"/>
              <a:t>if you are picked first of two alliance teammates, you should have an opinion on who the second pick will be. It should be </a:t>
            </a:r>
            <a:r>
              <a:rPr b="1" lang="en-US"/>
              <a:t>clearly ordered</a:t>
            </a:r>
            <a:r>
              <a:rPr lang="en-US"/>
              <a:t>, so in the event that 1 is picked already, you move right on to 2 and so on.  </a:t>
            </a:r>
            <a:endParaRPr/>
          </a:p>
          <a:p>
            <a:pPr indent="0" lvl="0" marL="0" rtl="0" algn="l">
              <a:spcBef>
                <a:spcPts val="1000"/>
              </a:spcBef>
              <a:spcAft>
                <a:spcPts val="0"/>
              </a:spcAft>
              <a:buNone/>
            </a:pPr>
            <a:r>
              <a:rPr b="1" lang="en-US"/>
              <a:t>	</a:t>
            </a:r>
            <a:endParaRPr/>
          </a:p>
        </p:txBody>
      </p:sp>
      <p:sp>
        <p:nvSpPr>
          <p:cNvPr id="226" name="Google Shape;226;p29"/>
          <p:cNvSpPr txBox="1"/>
          <p:nvPr>
            <p:ph idx="12" type="sldNum"/>
          </p:nvPr>
        </p:nvSpPr>
        <p:spPr>
          <a:xfrm>
            <a:off x="8404860" y="6356350"/>
            <a:ext cx="518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0"/>
          <p:cNvSpPr txBox="1"/>
          <p:nvPr>
            <p:ph type="title"/>
          </p:nvPr>
        </p:nvSpPr>
        <p:spPr>
          <a:xfrm>
            <a:off x="259080" y="365125"/>
            <a:ext cx="8664000" cy="739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Playoffs - Strategizing</a:t>
            </a:r>
            <a:endParaRPr/>
          </a:p>
        </p:txBody>
      </p:sp>
      <p:sp>
        <p:nvSpPr>
          <p:cNvPr id="233" name="Google Shape;233;p30"/>
          <p:cNvSpPr txBox="1"/>
          <p:nvPr>
            <p:ph idx="1" type="body"/>
          </p:nvPr>
        </p:nvSpPr>
        <p:spPr>
          <a:xfrm>
            <a:off x="259080" y="1249680"/>
            <a:ext cx="8664000" cy="5029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If you </a:t>
            </a:r>
            <a:r>
              <a:rPr b="1" lang="en-US"/>
              <a:t>don’t think </a:t>
            </a:r>
            <a:r>
              <a:rPr lang="en-US"/>
              <a:t>you’ll be in a position to </a:t>
            </a:r>
            <a:r>
              <a:rPr b="1" lang="en-US"/>
              <a:t>be a captain, </a:t>
            </a:r>
            <a:r>
              <a:rPr lang="en-US"/>
              <a:t>the scouts should inform some representatives - members of the drive team, perhaps - to visit teams that are a.) </a:t>
            </a:r>
            <a:r>
              <a:rPr b="1" lang="en-US"/>
              <a:t>likely to be captains </a:t>
            </a:r>
            <a:r>
              <a:rPr lang="en-US"/>
              <a:t>and b.) </a:t>
            </a:r>
            <a:r>
              <a:rPr b="1" lang="en-US"/>
              <a:t>able or at all likely to pick you.  </a:t>
            </a:r>
            <a:r>
              <a:rPr lang="en-US"/>
              <a:t>Reaching out early is effective - the scouts should be thinking about these teams in conjunction with the drivers.  The scouts should not think heavily about whether teams are “too good” to consider you - thinking as such isn’t worth much.</a:t>
            </a:r>
            <a:endParaRPr/>
          </a:p>
          <a:p>
            <a:pPr indent="0" lvl="0" marL="0" rtl="0" algn="l">
              <a:spcBef>
                <a:spcPts val="1000"/>
              </a:spcBef>
              <a:spcAft>
                <a:spcPts val="0"/>
              </a:spcAft>
              <a:buNone/>
            </a:pPr>
            <a:r>
              <a:rPr lang="en-US"/>
              <a:t>Once you are picked, strategizing for playoffs should begin </a:t>
            </a:r>
            <a:r>
              <a:rPr b="1" lang="en-US"/>
              <a:t>immediately</a:t>
            </a:r>
            <a:r>
              <a:rPr lang="en-US"/>
              <a:t>.  The Head Scout should be a part of this effort, using compiled data from qualifications. </a:t>
            </a:r>
            <a:endParaRPr/>
          </a:p>
          <a:p>
            <a:pPr indent="0" lvl="0" marL="0" rtl="0" algn="l">
              <a:spcBef>
                <a:spcPts val="1000"/>
              </a:spcBef>
              <a:spcAft>
                <a:spcPts val="0"/>
              </a:spcAft>
              <a:buNone/>
            </a:pPr>
            <a:r>
              <a:rPr lang="en-US"/>
              <a:t>Because of the excitement of playoffs, team members may not initially want to scout.  But it is doubly important here, even if done more casually - now you aren’t just scouting teams, but </a:t>
            </a:r>
            <a:r>
              <a:rPr b="1" lang="en-US"/>
              <a:t>alliances, </a:t>
            </a:r>
            <a:r>
              <a:rPr lang="en-US"/>
              <a:t>figuring out their </a:t>
            </a:r>
            <a:r>
              <a:rPr b="1" lang="en-US"/>
              <a:t>group dynamics</a:t>
            </a:r>
            <a:r>
              <a:rPr lang="en-US"/>
              <a:t>, their collective strengths, weaknesses, etc.  If you win, you will face other alliances that won.</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
        <p:nvSpPr>
          <p:cNvPr id="234" name="Google Shape;234;p30"/>
          <p:cNvSpPr txBox="1"/>
          <p:nvPr>
            <p:ph idx="12" type="sldNum"/>
          </p:nvPr>
        </p:nvSpPr>
        <p:spPr>
          <a:xfrm>
            <a:off x="8404860" y="6356350"/>
            <a:ext cx="518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1"/>
          <p:cNvSpPr txBox="1"/>
          <p:nvPr>
            <p:ph type="title"/>
          </p:nvPr>
        </p:nvSpPr>
        <p:spPr>
          <a:xfrm>
            <a:off x="259080" y="365125"/>
            <a:ext cx="8664000" cy="739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Playoffs - Scouting</a:t>
            </a:r>
            <a:endParaRPr/>
          </a:p>
        </p:txBody>
      </p:sp>
      <p:sp>
        <p:nvSpPr>
          <p:cNvPr id="241" name="Google Shape;241;p31"/>
          <p:cNvSpPr txBox="1"/>
          <p:nvPr>
            <p:ph idx="1" type="body"/>
          </p:nvPr>
        </p:nvSpPr>
        <p:spPr>
          <a:xfrm>
            <a:off x="259080" y="1249680"/>
            <a:ext cx="8664000" cy="5029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Similar to scouting qualifications.  A different form may be needed, as playoffs make ranking points (see </a:t>
            </a:r>
            <a:r>
              <a:rPr b="1" lang="en-US"/>
              <a:t>Game Strategy) </a:t>
            </a:r>
            <a:r>
              <a:rPr lang="en-US"/>
              <a:t>irrelevant, and so a form should focus more on match points.  This is a minor point, however.</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If this is a first competition, playoffs can tell you </a:t>
            </a:r>
            <a:r>
              <a:rPr b="1" lang="en-US"/>
              <a:t>much about how the game is played</a:t>
            </a:r>
            <a:r>
              <a:rPr lang="en-US"/>
              <a:t> - by “natural selection”, you are seeing the best of the game played out before you, what strategies definitively work best.  It’s important, therefore, to study them.</a:t>
            </a:r>
            <a:endParaRPr/>
          </a:p>
        </p:txBody>
      </p:sp>
      <p:sp>
        <p:nvSpPr>
          <p:cNvPr id="242" name="Google Shape;242;p31"/>
          <p:cNvSpPr txBox="1"/>
          <p:nvPr>
            <p:ph idx="12" type="sldNum"/>
          </p:nvPr>
        </p:nvSpPr>
        <p:spPr>
          <a:xfrm>
            <a:off x="8404860" y="6356350"/>
            <a:ext cx="518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2"/>
          <p:cNvSpPr txBox="1"/>
          <p:nvPr>
            <p:ph type="title"/>
          </p:nvPr>
        </p:nvSpPr>
        <p:spPr>
          <a:xfrm>
            <a:off x="259080" y="365125"/>
            <a:ext cx="8664000" cy="739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After Competitions</a:t>
            </a:r>
            <a:endParaRPr/>
          </a:p>
        </p:txBody>
      </p:sp>
      <p:sp>
        <p:nvSpPr>
          <p:cNvPr id="249" name="Google Shape;249;p32"/>
          <p:cNvSpPr txBox="1"/>
          <p:nvPr>
            <p:ph idx="1" type="body"/>
          </p:nvPr>
        </p:nvSpPr>
        <p:spPr>
          <a:xfrm>
            <a:off x="259080" y="1249680"/>
            <a:ext cx="8664000" cy="5029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Look at your data.</a:t>
            </a:r>
            <a:endParaRPr/>
          </a:p>
          <a:p>
            <a:pPr indent="0" lvl="0" marL="0" rtl="0" algn="l">
              <a:spcBef>
                <a:spcPts val="1000"/>
              </a:spcBef>
              <a:spcAft>
                <a:spcPts val="0"/>
              </a:spcAft>
              <a:buNone/>
            </a:pPr>
            <a:r>
              <a:t/>
            </a:r>
            <a:endParaRPr/>
          </a:p>
          <a:p>
            <a:pPr indent="0" lvl="0" marL="0" rtl="0" algn="l">
              <a:spcBef>
                <a:spcPts val="1000"/>
              </a:spcBef>
              <a:spcAft>
                <a:spcPts val="0"/>
              </a:spcAft>
              <a:buNone/>
            </a:pPr>
            <a:r>
              <a:rPr b="1" lang="en-US"/>
              <a:t>What types of bots worked?  </a:t>
            </a:r>
            <a:r>
              <a:rPr lang="en-US"/>
              <a:t>What didn’t?  What </a:t>
            </a:r>
            <a:r>
              <a:rPr b="1" lang="en-US"/>
              <a:t>combinations </a:t>
            </a:r>
            <a:r>
              <a:rPr lang="en-US"/>
              <a:t>worked?  Which didn’t?  What </a:t>
            </a:r>
            <a:r>
              <a:rPr b="1" lang="en-US"/>
              <a:t>teams </a:t>
            </a:r>
            <a:r>
              <a:rPr lang="en-US"/>
              <a:t>are particularly fearsome or notable?  Etc., etc.</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It’s generally a good idea to meet with any </a:t>
            </a:r>
            <a:r>
              <a:rPr b="1" lang="en-US"/>
              <a:t>scouting alliance </a:t>
            </a:r>
            <a:r>
              <a:rPr lang="en-US"/>
              <a:t>teams to discuss the competition and how effective your </a:t>
            </a:r>
            <a:r>
              <a:rPr b="1" lang="en-US"/>
              <a:t>methodology </a:t>
            </a:r>
            <a:r>
              <a:rPr lang="en-US"/>
              <a:t>was.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The same should be done at the end of the season, regarding how effective your scouting was that year.  Adapt!</a:t>
            </a:r>
            <a:endParaRPr/>
          </a:p>
        </p:txBody>
      </p:sp>
      <p:sp>
        <p:nvSpPr>
          <p:cNvPr id="250" name="Google Shape;250;p32"/>
          <p:cNvSpPr txBox="1"/>
          <p:nvPr>
            <p:ph idx="12" type="sldNum"/>
          </p:nvPr>
        </p:nvSpPr>
        <p:spPr>
          <a:xfrm>
            <a:off x="8404860" y="6356350"/>
            <a:ext cx="518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5"/>
          <p:cNvSpPr txBox="1"/>
          <p:nvPr>
            <p:ph type="title"/>
          </p:nvPr>
        </p:nvSpPr>
        <p:spPr>
          <a:xfrm>
            <a:off x="259080" y="365125"/>
            <a:ext cx="8663940" cy="73977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bril Fatface"/>
              <a:buNone/>
            </a:pPr>
            <a:r>
              <a:rPr lang="en-US"/>
              <a:t>Overview</a:t>
            </a:r>
            <a:endParaRPr/>
          </a:p>
        </p:txBody>
      </p:sp>
      <p:sp>
        <p:nvSpPr>
          <p:cNvPr id="113" name="Google Shape;113;p15"/>
          <p:cNvSpPr txBox="1"/>
          <p:nvPr>
            <p:ph idx="1" type="body"/>
          </p:nvPr>
        </p:nvSpPr>
        <p:spPr>
          <a:xfrm>
            <a:off x="259044" y="1216025"/>
            <a:ext cx="8664000" cy="50292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0"/>
              </a:spcBef>
              <a:spcAft>
                <a:spcPts val="0"/>
              </a:spcAft>
              <a:buSzPts val="1800"/>
              <a:buChar char="•"/>
            </a:pPr>
            <a:r>
              <a:rPr lang="en-US"/>
              <a:t>Why We Scout</a:t>
            </a:r>
            <a:endParaRPr/>
          </a:p>
          <a:p>
            <a:pPr indent="-342900" lvl="0" marL="457200" rtl="0" algn="l">
              <a:lnSpc>
                <a:spcPct val="115000"/>
              </a:lnSpc>
              <a:spcBef>
                <a:spcPts val="0"/>
              </a:spcBef>
              <a:spcAft>
                <a:spcPts val="0"/>
              </a:spcAft>
              <a:buSzPts val="1800"/>
              <a:buChar char="•"/>
            </a:pPr>
            <a:r>
              <a:rPr lang="en-US"/>
              <a:t>The Early Season</a:t>
            </a:r>
            <a:endParaRPr/>
          </a:p>
          <a:p>
            <a:pPr indent="-342900" lvl="0" marL="457200" rtl="0" algn="l">
              <a:lnSpc>
                <a:spcPct val="115000"/>
              </a:lnSpc>
              <a:spcBef>
                <a:spcPts val="0"/>
              </a:spcBef>
              <a:spcAft>
                <a:spcPts val="0"/>
              </a:spcAft>
              <a:buSzPts val="1800"/>
              <a:buChar char="•"/>
            </a:pPr>
            <a:r>
              <a:rPr lang="en-US"/>
              <a:t>Qualifications</a:t>
            </a:r>
            <a:endParaRPr/>
          </a:p>
          <a:p>
            <a:pPr indent="-342900" lvl="0" marL="457200" rtl="0" algn="l">
              <a:lnSpc>
                <a:spcPct val="115000"/>
              </a:lnSpc>
              <a:spcBef>
                <a:spcPts val="0"/>
              </a:spcBef>
              <a:spcAft>
                <a:spcPts val="0"/>
              </a:spcAft>
              <a:buSzPts val="1800"/>
              <a:buChar char="•"/>
            </a:pPr>
            <a:r>
              <a:rPr lang="en-US"/>
              <a:t>Playoffs</a:t>
            </a:r>
            <a:endParaRPr/>
          </a:p>
          <a:p>
            <a:pPr indent="-342900" lvl="0" marL="457200" rtl="0" algn="l">
              <a:lnSpc>
                <a:spcPct val="115000"/>
              </a:lnSpc>
              <a:spcBef>
                <a:spcPts val="0"/>
              </a:spcBef>
              <a:spcAft>
                <a:spcPts val="0"/>
              </a:spcAft>
              <a:buSzPts val="1800"/>
              <a:buChar char="•"/>
            </a:pPr>
            <a:r>
              <a:rPr lang="en-US"/>
              <a:t>After Competitions</a:t>
            </a:r>
            <a:endParaRPr/>
          </a:p>
          <a:p>
            <a:pPr indent="0" lvl="0" marL="0" rtl="0" algn="l">
              <a:lnSpc>
                <a:spcPct val="115000"/>
              </a:lnSpc>
              <a:spcBef>
                <a:spcPts val="1600"/>
              </a:spcBef>
              <a:spcAft>
                <a:spcPts val="1600"/>
              </a:spcAft>
              <a:buNone/>
            </a:pPr>
            <a:r>
              <a:rPr lang="en-US"/>
              <a:t>There are more resources for Scouting than presented here; this is more an overview of the </a:t>
            </a:r>
            <a:r>
              <a:rPr b="1" lang="en-US"/>
              <a:t>important components</a:t>
            </a:r>
            <a:r>
              <a:rPr lang="en-US"/>
              <a:t> of a good scouting methodology than a comprehensive list of all the ways to accomplish those components.</a:t>
            </a:r>
            <a:endParaRPr/>
          </a:p>
        </p:txBody>
      </p:sp>
      <p:sp>
        <p:nvSpPr>
          <p:cNvPr id="114" name="Google Shape;114;p15"/>
          <p:cNvSpPr txBox="1"/>
          <p:nvPr>
            <p:ph idx="12" type="sldNum"/>
          </p:nvPr>
        </p:nvSpPr>
        <p:spPr>
          <a:xfrm>
            <a:off x="8404860" y="6356350"/>
            <a:ext cx="51816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3"/>
          <p:cNvSpPr txBox="1"/>
          <p:nvPr>
            <p:ph type="title"/>
          </p:nvPr>
        </p:nvSpPr>
        <p:spPr>
          <a:xfrm>
            <a:off x="259080" y="365125"/>
            <a:ext cx="8663940" cy="73977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bril Fatface"/>
              <a:buNone/>
            </a:pPr>
            <a:r>
              <a:rPr lang="en-US"/>
              <a:t>Credits</a:t>
            </a:r>
            <a:endParaRPr/>
          </a:p>
        </p:txBody>
      </p:sp>
      <p:sp>
        <p:nvSpPr>
          <p:cNvPr id="256" name="Google Shape;256;p33"/>
          <p:cNvSpPr txBox="1"/>
          <p:nvPr>
            <p:ph idx="1" type="body"/>
          </p:nvPr>
        </p:nvSpPr>
        <p:spPr>
          <a:xfrm>
            <a:off x="259080" y="1249680"/>
            <a:ext cx="8663940" cy="5029199"/>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1600"/>
              <a:buChar char="•"/>
            </a:pPr>
            <a:r>
              <a:rPr lang="en-US" sz="1600"/>
              <a:t>This lesson was written by FRC 4150 in partnership with FRC 8027 for FRCTutorials.com</a:t>
            </a:r>
            <a:endParaRPr sz="1600"/>
          </a:p>
          <a:p>
            <a:pPr indent="-228600" lvl="0" marL="228600" rtl="0" algn="l">
              <a:lnSpc>
                <a:spcPct val="100000"/>
              </a:lnSpc>
              <a:spcBef>
                <a:spcPts val="1000"/>
              </a:spcBef>
              <a:spcAft>
                <a:spcPts val="0"/>
              </a:spcAft>
              <a:buClr>
                <a:schemeClr val="dk1"/>
              </a:buClr>
              <a:buSzPts val="1600"/>
              <a:buChar char="•"/>
            </a:pPr>
            <a:r>
              <a:rPr lang="en-US" sz="1600"/>
              <a:t>You can contact the author at </a:t>
            </a:r>
            <a:r>
              <a:rPr lang="en-US" sz="1600" u="sng">
                <a:solidFill>
                  <a:schemeClr val="hlink"/>
                </a:solidFill>
                <a:hlinkClick r:id="rId3"/>
              </a:rPr>
              <a:t>froboticsteam4150@gmail.com</a:t>
            </a:r>
            <a:r>
              <a:rPr lang="en-US" sz="1600"/>
              <a:t>.</a:t>
            </a:r>
            <a:endParaRPr sz="1600"/>
          </a:p>
          <a:p>
            <a:pPr indent="-127000" lvl="0" marL="228600" rtl="0" algn="l">
              <a:lnSpc>
                <a:spcPct val="100000"/>
              </a:lnSpc>
              <a:spcBef>
                <a:spcPts val="1000"/>
              </a:spcBef>
              <a:spcAft>
                <a:spcPts val="0"/>
              </a:spcAft>
              <a:buClr>
                <a:schemeClr val="dk1"/>
              </a:buClr>
              <a:buSzPts val="1600"/>
              <a:buNone/>
            </a:pPr>
            <a:r>
              <a:t/>
            </a:r>
            <a:endParaRPr sz="1600"/>
          </a:p>
          <a:p>
            <a:pPr indent="-127000" lvl="0" marL="228600" rtl="0" algn="l">
              <a:lnSpc>
                <a:spcPct val="100000"/>
              </a:lnSpc>
              <a:spcBef>
                <a:spcPts val="1000"/>
              </a:spcBef>
              <a:spcAft>
                <a:spcPts val="0"/>
              </a:spcAft>
              <a:buClr>
                <a:schemeClr val="dk1"/>
              </a:buClr>
              <a:buSzPts val="1600"/>
              <a:buNone/>
            </a:pPr>
            <a:r>
              <a:t/>
            </a:r>
            <a:endParaRPr sz="1600"/>
          </a:p>
          <a:p>
            <a:pPr indent="-127000" lvl="0" marL="228600" rtl="0" algn="l">
              <a:lnSpc>
                <a:spcPct val="100000"/>
              </a:lnSpc>
              <a:spcBef>
                <a:spcPts val="1000"/>
              </a:spcBef>
              <a:spcAft>
                <a:spcPts val="0"/>
              </a:spcAft>
              <a:buClr>
                <a:schemeClr val="dk1"/>
              </a:buClr>
              <a:buSzPts val="1600"/>
              <a:buNone/>
            </a:pPr>
            <a:r>
              <a:t/>
            </a:r>
            <a:endParaRPr sz="1600"/>
          </a:p>
          <a:p>
            <a:pPr indent="-127000" lvl="0" marL="228600" rtl="0" algn="l">
              <a:lnSpc>
                <a:spcPct val="100000"/>
              </a:lnSpc>
              <a:spcBef>
                <a:spcPts val="1000"/>
              </a:spcBef>
              <a:spcAft>
                <a:spcPts val="0"/>
              </a:spcAft>
              <a:buClr>
                <a:schemeClr val="dk1"/>
              </a:buClr>
              <a:buSzPts val="1600"/>
              <a:buNone/>
            </a:pPr>
            <a:r>
              <a:t/>
            </a:r>
            <a:endParaRPr sz="1600"/>
          </a:p>
          <a:p>
            <a:pPr indent="-127000" lvl="0" marL="228600" rtl="0" algn="l">
              <a:lnSpc>
                <a:spcPct val="100000"/>
              </a:lnSpc>
              <a:spcBef>
                <a:spcPts val="1000"/>
              </a:spcBef>
              <a:spcAft>
                <a:spcPts val="0"/>
              </a:spcAft>
              <a:buClr>
                <a:schemeClr val="dk1"/>
              </a:buClr>
              <a:buSzPts val="1600"/>
              <a:buNone/>
            </a:pPr>
            <a:r>
              <a:t/>
            </a:r>
            <a:endParaRPr sz="1600"/>
          </a:p>
          <a:p>
            <a:pPr indent="-228600" lvl="0" marL="228600" rtl="0" algn="l">
              <a:lnSpc>
                <a:spcPct val="100000"/>
              </a:lnSpc>
              <a:spcBef>
                <a:spcPts val="1000"/>
              </a:spcBef>
              <a:spcAft>
                <a:spcPts val="0"/>
              </a:spcAft>
              <a:buClr>
                <a:schemeClr val="dk1"/>
              </a:buClr>
              <a:buSzPts val="1600"/>
              <a:buChar char="•"/>
            </a:pPr>
            <a:r>
              <a:rPr lang="en-US" sz="1600"/>
              <a:t>More lessons for FIRST Robotics Competition are available at www.FRCtutorials.com</a:t>
            </a:r>
            <a:endParaRPr sz="1600"/>
          </a:p>
        </p:txBody>
      </p:sp>
      <p:sp>
        <p:nvSpPr>
          <p:cNvPr id="257" name="Google Shape;257;p33"/>
          <p:cNvSpPr/>
          <p:nvPr/>
        </p:nvSpPr>
        <p:spPr>
          <a:xfrm>
            <a:off x="1420566" y="5157859"/>
            <a:ext cx="7464353" cy="430887"/>
          </a:xfrm>
          <a:prstGeom prst="rect">
            <a:avLst/>
          </a:prstGeom>
          <a:solidFill>
            <a:srgbClr val="F5F5F5"/>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Helvetica Neue"/>
              <a:buNone/>
            </a:pPr>
            <a:r>
              <a:rPr b="0" i="0" lang="en-US" sz="1400" u="none" cap="none" strike="noStrike">
                <a:solidFill>
                  <a:srgbClr val="000000"/>
                </a:solidFill>
                <a:latin typeface="Helvetica Neue"/>
                <a:ea typeface="Helvetica Neue"/>
                <a:cs typeface="Helvetica Neue"/>
                <a:sym typeface="Helvetica Neue"/>
              </a:rPr>
              <a:t>This work is licensed under a</a:t>
            </a:r>
            <a:endParaRPr/>
          </a:p>
          <a:p>
            <a:pPr indent="0" lvl="0" marL="0" marR="0" rtl="0" algn="ctr">
              <a:lnSpc>
                <a:spcPct val="100000"/>
              </a:lnSpc>
              <a:spcBef>
                <a:spcPts val="0"/>
              </a:spcBef>
              <a:spcAft>
                <a:spcPts val="0"/>
              </a:spcAft>
              <a:buClr>
                <a:srgbClr val="000000"/>
              </a:buClr>
              <a:buSzPts val="1400"/>
              <a:buFont typeface="Helvetica Neue"/>
              <a:buNone/>
            </a:pPr>
            <a:r>
              <a:rPr b="0" i="0" lang="en-US" sz="1400" u="none" cap="none" strike="noStrike">
                <a:solidFill>
                  <a:srgbClr val="000000"/>
                </a:solidFill>
                <a:latin typeface="Helvetica Neue"/>
                <a:ea typeface="Helvetica Neue"/>
                <a:cs typeface="Helvetica Neue"/>
                <a:sym typeface="Helvetica Neue"/>
              </a:rPr>
              <a:t> </a:t>
            </a:r>
            <a:r>
              <a:rPr b="0" i="0" lang="en-US" sz="1400" u="sng" cap="none" strike="noStrike">
                <a:solidFill>
                  <a:srgbClr val="4374B7"/>
                </a:solidFill>
                <a:latin typeface="Helvetica Neue"/>
                <a:ea typeface="Helvetica Neue"/>
                <a:cs typeface="Helvetica Neue"/>
                <a:sym typeface="Helvetica Neue"/>
                <a:hlinkClick r:id="rId4"/>
              </a:rPr>
              <a:t>Creative Commons Attribution-NonCommercial-ShareAlike 4.0 International License</a:t>
            </a:r>
            <a:r>
              <a:rPr b="0" i="0" lang="en-US" sz="1400" u="none" cap="none" strike="noStrike">
                <a:solidFill>
                  <a:srgbClr val="000000"/>
                </a:solidFill>
                <a:latin typeface="Helvetica Neue"/>
                <a:ea typeface="Helvetica Neue"/>
                <a:cs typeface="Helvetica Neue"/>
                <a:sym typeface="Helvetica Neue"/>
              </a:rPr>
              <a:t>.</a:t>
            </a:r>
            <a:r>
              <a:rPr b="0" i="0" lang="en-US" sz="1100" u="none" cap="none" strike="noStrike">
                <a:solidFill>
                  <a:schemeClr val="dk1"/>
                </a:solidFill>
                <a:latin typeface="Arial"/>
                <a:ea typeface="Arial"/>
                <a:cs typeface="Arial"/>
                <a:sym typeface="Arial"/>
              </a:rPr>
              <a:t> </a:t>
            </a:r>
            <a:endParaRPr b="0" i="0" sz="1800" u="none" cap="none" strike="noStrike">
              <a:solidFill>
                <a:srgbClr val="4374B7"/>
              </a:solidFill>
              <a:latin typeface="Helvetica Neue"/>
              <a:ea typeface="Helvetica Neue"/>
              <a:cs typeface="Helvetica Neue"/>
              <a:sym typeface="Helvetica Neue"/>
            </a:endParaRPr>
          </a:p>
        </p:txBody>
      </p:sp>
      <p:pic>
        <p:nvPicPr>
          <p:cNvPr descr="Creative Commons License" id="258" name="Google Shape;258;p33">
            <a:hlinkClick r:id="rId5"/>
          </p:cNvPr>
          <p:cNvPicPr preferRelativeResize="0"/>
          <p:nvPr/>
        </p:nvPicPr>
        <p:blipFill rotWithShape="1">
          <a:blip r:embed="rId6">
            <a:alphaModFix/>
          </a:blip>
          <a:srcRect b="0" l="0" r="0" t="0"/>
          <a:stretch/>
        </p:blipFill>
        <p:spPr>
          <a:xfrm>
            <a:off x="364901" y="5219289"/>
            <a:ext cx="949845" cy="334606"/>
          </a:xfrm>
          <a:prstGeom prst="rect">
            <a:avLst/>
          </a:prstGeom>
          <a:noFill/>
          <a:ln>
            <a:noFill/>
          </a:ln>
        </p:spPr>
      </p:pic>
      <p:sp>
        <p:nvSpPr>
          <p:cNvPr id="259" name="Google Shape;259;p33"/>
          <p:cNvSpPr txBox="1"/>
          <p:nvPr>
            <p:ph idx="12" type="sldNum"/>
          </p:nvPr>
        </p:nvSpPr>
        <p:spPr>
          <a:xfrm>
            <a:off x="8404860" y="6356350"/>
            <a:ext cx="51816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60" name="Google Shape;260;p33"/>
          <p:cNvPicPr preferRelativeResize="0"/>
          <p:nvPr/>
        </p:nvPicPr>
        <p:blipFill rotWithShape="1">
          <a:blip r:embed="rId7">
            <a:alphaModFix/>
          </a:blip>
          <a:srcRect b="19998" l="0" r="0" t="19763"/>
          <a:stretch/>
        </p:blipFill>
        <p:spPr>
          <a:xfrm>
            <a:off x="2464775" y="2186400"/>
            <a:ext cx="3479099" cy="1277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6"/>
          <p:cNvSpPr txBox="1"/>
          <p:nvPr>
            <p:ph type="title"/>
          </p:nvPr>
        </p:nvSpPr>
        <p:spPr>
          <a:xfrm>
            <a:off x="259080" y="365125"/>
            <a:ext cx="8664000" cy="739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Why Scout?</a:t>
            </a:r>
            <a:endParaRPr/>
          </a:p>
        </p:txBody>
      </p:sp>
      <p:sp>
        <p:nvSpPr>
          <p:cNvPr id="121" name="Google Shape;121;p16"/>
          <p:cNvSpPr txBox="1"/>
          <p:nvPr>
            <p:ph idx="1" type="body"/>
          </p:nvPr>
        </p:nvSpPr>
        <p:spPr>
          <a:xfrm>
            <a:off x="259080" y="1249680"/>
            <a:ext cx="8664000" cy="5029200"/>
          </a:xfrm>
          <a:prstGeom prst="rect">
            <a:avLst/>
          </a:prstGeom>
        </p:spPr>
        <p:txBody>
          <a:bodyPr anchorCtr="0" anchor="t" bIns="45700" lIns="91425" spcFirstLastPara="1" rIns="91425" wrap="square" tIns="45700">
            <a:noAutofit/>
          </a:bodyPr>
          <a:lstStyle/>
          <a:p>
            <a:pPr indent="457200" lvl="0" marL="0" rtl="0" algn="l">
              <a:spcBef>
                <a:spcPts val="1000"/>
              </a:spcBef>
              <a:spcAft>
                <a:spcPts val="0"/>
              </a:spcAft>
              <a:buNone/>
            </a:pPr>
            <a:r>
              <a:rPr lang="en-US"/>
              <a:t>No one really thinks of collecting scores and so on as an essential part of FRC, BUT:</a:t>
            </a:r>
            <a:endParaRPr/>
          </a:p>
          <a:p>
            <a:pPr indent="457200" lvl="0" marL="0" rtl="0" algn="l">
              <a:spcBef>
                <a:spcPts val="1000"/>
              </a:spcBef>
              <a:spcAft>
                <a:spcPts val="0"/>
              </a:spcAft>
              <a:buNone/>
            </a:pPr>
            <a:r>
              <a:rPr lang="en-US"/>
              <a:t>Scouting performs a few important functions:</a:t>
            </a:r>
            <a:endParaRPr/>
          </a:p>
          <a:p>
            <a:pPr indent="0" lvl="0" marL="457200" rtl="0" algn="l">
              <a:spcBef>
                <a:spcPts val="1000"/>
              </a:spcBef>
              <a:spcAft>
                <a:spcPts val="0"/>
              </a:spcAft>
              <a:buNone/>
            </a:pPr>
            <a:r>
              <a:t/>
            </a:r>
            <a:endParaRPr/>
          </a:p>
          <a:p>
            <a:pPr indent="-342900" lvl="0" marL="914400" rtl="0" algn="l">
              <a:spcBef>
                <a:spcPts val="1000"/>
              </a:spcBef>
              <a:spcAft>
                <a:spcPts val="0"/>
              </a:spcAft>
              <a:buSzPts val="1800"/>
              <a:buChar char="•"/>
            </a:pPr>
            <a:r>
              <a:rPr lang="en-US"/>
              <a:t>Provides context going into competitions and specific matches</a:t>
            </a:r>
            <a:endParaRPr/>
          </a:p>
          <a:p>
            <a:pPr indent="-342900" lvl="0" marL="914400" rtl="0" algn="l">
              <a:spcBef>
                <a:spcPts val="0"/>
              </a:spcBef>
              <a:spcAft>
                <a:spcPts val="0"/>
              </a:spcAft>
              <a:buSzPts val="1800"/>
              <a:buChar char="•"/>
            </a:pPr>
            <a:r>
              <a:rPr lang="en-US"/>
              <a:t>Builds familiarity with other teams, especially at home regionals</a:t>
            </a:r>
            <a:endParaRPr/>
          </a:p>
          <a:p>
            <a:pPr indent="-342900" lvl="0" marL="914400" rtl="0" algn="l">
              <a:spcBef>
                <a:spcPts val="0"/>
              </a:spcBef>
              <a:spcAft>
                <a:spcPts val="0"/>
              </a:spcAft>
              <a:buSzPts val="1800"/>
              <a:buChar char="•"/>
            </a:pPr>
            <a:r>
              <a:rPr lang="en-US"/>
              <a:t>Facilitates better match strategy</a:t>
            </a:r>
            <a:endParaRPr/>
          </a:p>
          <a:p>
            <a:pPr indent="-342900" lvl="0" marL="914400" rtl="0" algn="l">
              <a:spcBef>
                <a:spcPts val="0"/>
              </a:spcBef>
              <a:spcAft>
                <a:spcPts val="0"/>
              </a:spcAft>
              <a:buSzPts val="1800"/>
              <a:buChar char="•"/>
            </a:pPr>
            <a:r>
              <a:rPr lang="en-US"/>
              <a:t>Crucial for alliance selection</a:t>
            </a:r>
            <a:endParaRPr/>
          </a:p>
          <a:p>
            <a:pPr indent="-342900" lvl="0" marL="914400" rtl="0" algn="l">
              <a:spcBef>
                <a:spcPts val="0"/>
              </a:spcBef>
              <a:spcAft>
                <a:spcPts val="0"/>
              </a:spcAft>
              <a:buSzPts val="1800"/>
              <a:buChar char="•"/>
            </a:pPr>
            <a:r>
              <a:rPr lang="en-US"/>
              <a:t>Engages underclassmen/non-leadership team members in the season 	</a:t>
            </a:r>
            <a:endParaRPr/>
          </a:p>
        </p:txBody>
      </p:sp>
      <p:sp>
        <p:nvSpPr>
          <p:cNvPr id="122" name="Google Shape;122;p16"/>
          <p:cNvSpPr txBox="1"/>
          <p:nvPr>
            <p:ph idx="12" type="sldNum"/>
          </p:nvPr>
        </p:nvSpPr>
        <p:spPr>
          <a:xfrm>
            <a:off x="8404860" y="6356350"/>
            <a:ext cx="518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7"/>
          <p:cNvSpPr txBox="1"/>
          <p:nvPr>
            <p:ph type="title"/>
          </p:nvPr>
        </p:nvSpPr>
        <p:spPr>
          <a:xfrm>
            <a:off x="259080" y="365125"/>
            <a:ext cx="8664000" cy="739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Why Scout?  (cont.)</a:t>
            </a:r>
            <a:endParaRPr/>
          </a:p>
        </p:txBody>
      </p:sp>
      <p:sp>
        <p:nvSpPr>
          <p:cNvPr id="129" name="Google Shape;129;p17"/>
          <p:cNvSpPr txBox="1"/>
          <p:nvPr>
            <p:ph idx="1" type="body"/>
          </p:nvPr>
        </p:nvSpPr>
        <p:spPr>
          <a:xfrm>
            <a:off x="259080" y="1249680"/>
            <a:ext cx="8664000" cy="5029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To elaborate:</a:t>
            </a:r>
            <a:endParaRPr/>
          </a:p>
          <a:p>
            <a:pPr indent="-342900" lvl="0" marL="914400" rtl="0" algn="l">
              <a:spcBef>
                <a:spcPts val="1000"/>
              </a:spcBef>
              <a:spcAft>
                <a:spcPts val="0"/>
              </a:spcAft>
              <a:buSzPts val="1800"/>
              <a:buChar char="•"/>
            </a:pPr>
            <a:r>
              <a:rPr lang="en-US"/>
              <a:t>Provides Context</a:t>
            </a:r>
            <a:endParaRPr/>
          </a:p>
          <a:p>
            <a:pPr indent="-342900" lvl="1" marL="1371600" rtl="0" algn="l">
              <a:spcBef>
                <a:spcPts val="0"/>
              </a:spcBef>
              <a:spcAft>
                <a:spcPts val="0"/>
              </a:spcAft>
              <a:buSzPts val="1800"/>
              <a:buChar char="•"/>
            </a:pPr>
            <a:r>
              <a:rPr lang="en-US"/>
              <a:t>“Prescouting” provides useful information going into competitions - who to look out for, probable meta-games, how the season is progressing</a:t>
            </a:r>
            <a:endParaRPr/>
          </a:p>
          <a:p>
            <a:pPr indent="-342900" lvl="0" marL="914400" rtl="0" algn="l">
              <a:spcBef>
                <a:spcPts val="0"/>
              </a:spcBef>
              <a:spcAft>
                <a:spcPts val="0"/>
              </a:spcAft>
              <a:buSzPts val="1800"/>
              <a:buChar char="•"/>
            </a:pPr>
            <a:r>
              <a:rPr lang="en-US"/>
              <a:t>Builds familiarity </a:t>
            </a:r>
            <a:endParaRPr/>
          </a:p>
          <a:p>
            <a:pPr indent="-342900" lvl="1" marL="1371600" rtl="0" algn="l">
              <a:spcBef>
                <a:spcPts val="0"/>
              </a:spcBef>
              <a:spcAft>
                <a:spcPts val="0"/>
              </a:spcAft>
              <a:buSzPts val="1800"/>
              <a:buChar char="•"/>
            </a:pPr>
            <a:r>
              <a:rPr lang="en-US"/>
              <a:t>Certain teams/bots stand out; achievements or events at a competition can be a conversation starter; good for new </a:t>
            </a:r>
            <a:r>
              <a:rPr b="1" lang="en-US"/>
              <a:t>members </a:t>
            </a:r>
            <a:r>
              <a:rPr lang="en-US"/>
              <a:t>in general to understand their region, and for a </a:t>
            </a:r>
            <a:r>
              <a:rPr b="1" lang="en-US"/>
              <a:t>team </a:t>
            </a:r>
            <a:r>
              <a:rPr lang="en-US"/>
              <a:t>that’s new or attending a “foreign” regional.</a:t>
            </a:r>
            <a:endParaRPr/>
          </a:p>
          <a:p>
            <a:pPr indent="-342900" lvl="0" marL="914400" rtl="0" algn="l">
              <a:spcBef>
                <a:spcPts val="0"/>
              </a:spcBef>
              <a:spcAft>
                <a:spcPts val="0"/>
              </a:spcAft>
              <a:buSzPts val="1800"/>
              <a:buChar char="•"/>
            </a:pPr>
            <a:r>
              <a:rPr lang="en-US"/>
              <a:t>Facilitates better match strategy</a:t>
            </a:r>
            <a:endParaRPr/>
          </a:p>
          <a:p>
            <a:pPr indent="-342900" lvl="1" marL="1371600" rtl="0" algn="l">
              <a:spcBef>
                <a:spcPts val="0"/>
              </a:spcBef>
              <a:spcAft>
                <a:spcPts val="0"/>
              </a:spcAft>
              <a:buSzPts val="1800"/>
              <a:buChar char="•"/>
            </a:pPr>
            <a:r>
              <a:rPr lang="en-US"/>
              <a:t>Knowing what strategies are most effective, what the other alliance’s strengths and weaknesses are, and what </a:t>
            </a:r>
            <a:r>
              <a:rPr b="1" lang="en-US"/>
              <a:t>your </a:t>
            </a:r>
            <a:r>
              <a:rPr lang="en-US"/>
              <a:t>alliance’s strengths and weaknesses are are all beneficial in crafting a strategy for each match.</a:t>
            </a:r>
            <a:endParaRPr/>
          </a:p>
        </p:txBody>
      </p:sp>
      <p:sp>
        <p:nvSpPr>
          <p:cNvPr id="130" name="Google Shape;130;p17"/>
          <p:cNvSpPr txBox="1"/>
          <p:nvPr>
            <p:ph idx="12" type="sldNum"/>
          </p:nvPr>
        </p:nvSpPr>
        <p:spPr>
          <a:xfrm>
            <a:off x="8404860" y="6356350"/>
            <a:ext cx="518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18"/>
          <p:cNvSpPr txBox="1"/>
          <p:nvPr>
            <p:ph type="title"/>
          </p:nvPr>
        </p:nvSpPr>
        <p:spPr>
          <a:xfrm>
            <a:off x="259080" y="365125"/>
            <a:ext cx="8664000" cy="739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Why Scout?  (cont.)</a:t>
            </a:r>
            <a:endParaRPr/>
          </a:p>
        </p:txBody>
      </p:sp>
      <p:sp>
        <p:nvSpPr>
          <p:cNvPr id="137" name="Google Shape;137;p18"/>
          <p:cNvSpPr txBox="1"/>
          <p:nvPr>
            <p:ph idx="1" type="body"/>
          </p:nvPr>
        </p:nvSpPr>
        <p:spPr>
          <a:xfrm>
            <a:off x="259080" y="1249680"/>
            <a:ext cx="8664000" cy="5029200"/>
          </a:xfrm>
          <a:prstGeom prst="rect">
            <a:avLst/>
          </a:prstGeom>
        </p:spPr>
        <p:txBody>
          <a:bodyPr anchorCtr="0" anchor="t" bIns="45700" lIns="91425" spcFirstLastPara="1" rIns="91425" wrap="square" tIns="45700">
            <a:noAutofit/>
          </a:bodyPr>
          <a:lstStyle/>
          <a:p>
            <a:pPr indent="-342900" lvl="0" marL="914400" rtl="0" algn="l">
              <a:spcBef>
                <a:spcPts val="1000"/>
              </a:spcBef>
              <a:spcAft>
                <a:spcPts val="0"/>
              </a:spcAft>
              <a:buSzPts val="1800"/>
              <a:buChar char="•"/>
            </a:pPr>
            <a:r>
              <a:rPr lang="en-US"/>
              <a:t>Alliance Selection</a:t>
            </a:r>
            <a:endParaRPr/>
          </a:p>
          <a:p>
            <a:pPr indent="-342900" lvl="1" marL="1371600" rtl="0" algn="l">
              <a:spcBef>
                <a:spcPts val="0"/>
              </a:spcBef>
              <a:spcAft>
                <a:spcPts val="0"/>
              </a:spcAft>
              <a:buSzPts val="1800"/>
              <a:buChar char="•"/>
            </a:pPr>
            <a:r>
              <a:rPr lang="en-US"/>
              <a:t>Knowing who is “good” or highly-ranked but not </a:t>
            </a:r>
            <a:r>
              <a:rPr i="1" lang="en-US"/>
              <a:t>how </a:t>
            </a:r>
            <a:r>
              <a:rPr lang="en-US"/>
              <a:t>they’re good or </a:t>
            </a:r>
            <a:r>
              <a:rPr i="1" lang="en-US"/>
              <a:t>why </a:t>
            </a:r>
            <a:r>
              <a:rPr lang="en-US"/>
              <a:t>they’re highly-ranked is not useful.  It’s better to have a drawing than a sketch.</a:t>
            </a:r>
            <a:endParaRPr/>
          </a:p>
          <a:p>
            <a:pPr indent="-342900" lvl="0" marL="914400" rtl="0" algn="l">
              <a:spcBef>
                <a:spcPts val="0"/>
              </a:spcBef>
              <a:spcAft>
                <a:spcPts val="0"/>
              </a:spcAft>
              <a:buSzPts val="1800"/>
              <a:buChar char="•"/>
            </a:pPr>
            <a:r>
              <a:rPr lang="en-US"/>
              <a:t>Engages team members</a:t>
            </a:r>
            <a:endParaRPr/>
          </a:p>
          <a:p>
            <a:pPr indent="-342900" lvl="1" marL="1371600" rtl="0" algn="l">
              <a:spcBef>
                <a:spcPts val="0"/>
              </a:spcBef>
              <a:spcAft>
                <a:spcPts val="0"/>
              </a:spcAft>
              <a:buSzPts val="1800"/>
              <a:buChar char="•"/>
            </a:pPr>
            <a:r>
              <a:rPr lang="en-US"/>
              <a:t>Especially for large teams, it can be hard for underclassmen or team members without notable positions to feel engaged in the team’s work at competitions - spectating is only so interesting and it’s not advantageous - or even legal in some circumstances - to have a ton of people in the pit.  Scouting allows team members who are not heavily involved in the process to be engaged and help the team.</a:t>
            </a:r>
            <a:endParaRPr/>
          </a:p>
          <a:p>
            <a:pPr indent="0" lvl="0" marL="1371600" rtl="0" algn="l">
              <a:spcBef>
                <a:spcPts val="1000"/>
              </a:spcBef>
              <a:spcAft>
                <a:spcPts val="0"/>
              </a:spcAft>
              <a:buNone/>
            </a:pPr>
            <a:r>
              <a:t/>
            </a:r>
            <a:endParaRPr/>
          </a:p>
        </p:txBody>
      </p:sp>
      <p:sp>
        <p:nvSpPr>
          <p:cNvPr id="138" name="Google Shape;138;p18"/>
          <p:cNvSpPr txBox="1"/>
          <p:nvPr>
            <p:ph idx="12" type="sldNum"/>
          </p:nvPr>
        </p:nvSpPr>
        <p:spPr>
          <a:xfrm>
            <a:off x="8404860" y="6356350"/>
            <a:ext cx="518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19"/>
          <p:cNvSpPr txBox="1"/>
          <p:nvPr>
            <p:ph type="title"/>
          </p:nvPr>
        </p:nvSpPr>
        <p:spPr>
          <a:xfrm>
            <a:off x="259080" y="365125"/>
            <a:ext cx="8664000" cy="739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Winning is not everything, but...</a:t>
            </a:r>
            <a:endParaRPr/>
          </a:p>
        </p:txBody>
      </p:sp>
      <p:sp>
        <p:nvSpPr>
          <p:cNvPr id="145" name="Google Shape;145;p19"/>
          <p:cNvSpPr txBox="1"/>
          <p:nvPr>
            <p:ph idx="1" type="body"/>
          </p:nvPr>
        </p:nvSpPr>
        <p:spPr>
          <a:xfrm>
            <a:off x="259080" y="1249680"/>
            <a:ext cx="8664000" cy="5029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The above benefits of scouting have benefits that go beyond winning - bonding with regional teams, making connections, engaging underclassmen.</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And an army marches on its stomach - performing well at competitions improves team morale, aids in fundraising, helps improve standing in the community, and can unlock doors to playoffs, invitational competitions, and even Worlds...</a:t>
            </a:r>
            <a:endParaRPr/>
          </a:p>
        </p:txBody>
      </p:sp>
      <p:sp>
        <p:nvSpPr>
          <p:cNvPr id="146" name="Google Shape;146;p19"/>
          <p:cNvSpPr txBox="1"/>
          <p:nvPr>
            <p:ph idx="12" type="sldNum"/>
          </p:nvPr>
        </p:nvSpPr>
        <p:spPr>
          <a:xfrm>
            <a:off x="8404860" y="6356350"/>
            <a:ext cx="518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259080" y="365125"/>
            <a:ext cx="8664000" cy="739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The Early Season</a:t>
            </a:r>
            <a:endParaRPr/>
          </a:p>
        </p:txBody>
      </p:sp>
      <p:sp>
        <p:nvSpPr>
          <p:cNvPr id="153" name="Google Shape;153;p20"/>
          <p:cNvSpPr txBox="1"/>
          <p:nvPr>
            <p:ph idx="1" type="body"/>
          </p:nvPr>
        </p:nvSpPr>
        <p:spPr>
          <a:xfrm>
            <a:off x="259080" y="1249680"/>
            <a:ext cx="8664000" cy="5029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a:t>Off-season competitions are </a:t>
            </a:r>
            <a:r>
              <a:rPr b="1" lang="en-US"/>
              <a:t>opportunities </a:t>
            </a:r>
            <a:r>
              <a:rPr lang="en-US"/>
              <a:t>to </a:t>
            </a:r>
            <a:r>
              <a:rPr b="1" lang="en-US"/>
              <a:t>train </a:t>
            </a:r>
            <a:r>
              <a:rPr lang="en-US"/>
              <a:t>new members in how to scout and get </a:t>
            </a:r>
            <a:r>
              <a:rPr b="1" lang="en-US"/>
              <a:t>experience</a:t>
            </a:r>
            <a:r>
              <a:rPr lang="en-US"/>
              <a:t> for leads.  </a:t>
            </a:r>
            <a:endParaRPr/>
          </a:p>
          <a:p>
            <a:pPr indent="-342900" lvl="1" marL="914400" rtl="0" algn="l">
              <a:spcBef>
                <a:spcPts val="0"/>
              </a:spcBef>
              <a:spcAft>
                <a:spcPts val="0"/>
              </a:spcAft>
              <a:buSzPts val="1800"/>
              <a:buChar char="•"/>
            </a:pPr>
            <a:r>
              <a:rPr lang="en-US"/>
              <a:t>Don’t ignore it for the offseason just because it’s not consequential.</a:t>
            </a:r>
            <a:endParaRPr/>
          </a:p>
          <a:p>
            <a:pPr indent="-342900" lvl="0" marL="457200" rtl="0" algn="l">
              <a:spcBef>
                <a:spcPts val="0"/>
              </a:spcBef>
              <a:spcAft>
                <a:spcPts val="0"/>
              </a:spcAft>
              <a:buSzPts val="1800"/>
              <a:buChar char="•"/>
            </a:pPr>
            <a:r>
              <a:rPr lang="en-US"/>
              <a:t>Scouting should begin </a:t>
            </a:r>
            <a:r>
              <a:rPr b="1" lang="en-US"/>
              <a:t>right from the start.</a:t>
            </a:r>
            <a:endParaRPr b="1"/>
          </a:p>
          <a:p>
            <a:pPr indent="-342900" lvl="1" marL="914400" rtl="0" algn="l">
              <a:spcBef>
                <a:spcPts val="0"/>
              </a:spcBef>
              <a:spcAft>
                <a:spcPts val="0"/>
              </a:spcAft>
              <a:buSzPts val="1800"/>
              <a:buChar char="•"/>
            </a:pPr>
            <a:r>
              <a:rPr lang="en-US"/>
              <a:t>Treat your scouts like part of</a:t>
            </a:r>
            <a:r>
              <a:rPr b="1" lang="en-US"/>
              <a:t> the drive team</a:t>
            </a:r>
            <a:r>
              <a:rPr lang="en-US"/>
              <a:t> - Leads/Head Scouts and members who potentially will be scouting should be involved in crafting strategy and analyzing the manual/rulebook (or should be observing this process). </a:t>
            </a:r>
            <a:endParaRPr/>
          </a:p>
          <a:p>
            <a:pPr indent="-342900" lvl="1" marL="914400" rtl="0" algn="l">
              <a:spcBef>
                <a:spcPts val="0"/>
              </a:spcBef>
              <a:spcAft>
                <a:spcPts val="0"/>
              </a:spcAft>
              <a:buSzPts val="1800"/>
              <a:buChar char="•"/>
            </a:pPr>
            <a:r>
              <a:rPr lang="en-US"/>
              <a:t>Pay attention to community sites like </a:t>
            </a:r>
            <a:r>
              <a:rPr b="1" lang="en-US" u="sng">
                <a:solidFill>
                  <a:schemeClr val="hlink"/>
                </a:solidFill>
                <a:hlinkClick r:id="rId3"/>
              </a:rPr>
              <a:t>Chief Delphi</a:t>
            </a:r>
            <a:r>
              <a:rPr b="1" lang="en-US"/>
              <a:t> </a:t>
            </a:r>
            <a:r>
              <a:rPr lang="en-US"/>
              <a:t>and team websites </a:t>
            </a:r>
            <a:r>
              <a:rPr b="1" lang="en-US"/>
              <a:t>- </a:t>
            </a:r>
            <a:r>
              <a:rPr lang="en-US"/>
              <a:t> there are useful discussions about strategy, as well as reveals later in the season and discussion about how the bots themselves are shaping up.</a:t>
            </a:r>
            <a:endParaRPr/>
          </a:p>
          <a:p>
            <a:pPr indent="-342900" lvl="1" marL="914400" rtl="0" algn="l">
              <a:spcBef>
                <a:spcPts val="0"/>
              </a:spcBef>
              <a:spcAft>
                <a:spcPts val="0"/>
              </a:spcAft>
              <a:buSzPts val="1800"/>
              <a:buChar char="•"/>
            </a:pPr>
            <a:r>
              <a:rPr lang="en-US"/>
              <a:t>As the team’s strategy shapes up, scouts - include your observers as well as your leads/Head Scout - need to think about what data they need for competitions.</a:t>
            </a:r>
            <a:endParaRPr/>
          </a:p>
          <a:p>
            <a:pPr indent="0" lvl="0" marL="914400" rtl="0" algn="l">
              <a:spcBef>
                <a:spcPts val="1000"/>
              </a:spcBef>
              <a:spcAft>
                <a:spcPts val="0"/>
              </a:spcAft>
              <a:buNone/>
            </a:pPr>
            <a:r>
              <a:t/>
            </a:r>
            <a:endParaRPr/>
          </a:p>
        </p:txBody>
      </p:sp>
      <p:sp>
        <p:nvSpPr>
          <p:cNvPr id="154" name="Google Shape;154;p20"/>
          <p:cNvSpPr txBox="1"/>
          <p:nvPr>
            <p:ph idx="12" type="sldNum"/>
          </p:nvPr>
        </p:nvSpPr>
        <p:spPr>
          <a:xfrm>
            <a:off x="8404860" y="6356350"/>
            <a:ext cx="518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1"/>
          <p:cNvSpPr txBox="1"/>
          <p:nvPr>
            <p:ph type="title"/>
          </p:nvPr>
        </p:nvSpPr>
        <p:spPr>
          <a:xfrm>
            <a:off x="259080" y="365125"/>
            <a:ext cx="8664000" cy="739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The Early Season (cont.)</a:t>
            </a:r>
            <a:endParaRPr/>
          </a:p>
        </p:txBody>
      </p:sp>
      <p:sp>
        <p:nvSpPr>
          <p:cNvPr id="161" name="Google Shape;161;p21"/>
          <p:cNvSpPr txBox="1"/>
          <p:nvPr>
            <p:ph idx="1" type="body"/>
          </p:nvPr>
        </p:nvSpPr>
        <p:spPr>
          <a:xfrm>
            <a:off x="259080" y="1249680"/>
            <a:ext cx="8664000" cy="5029200"/>
          </a:xfrm>
          <a:prstGeom prst="rect">
            <a:avLst/>
          </a:prstGeom>
        </p:spPr>
        <p:txBody>
          <a:bodyPr anchorCtr="0" anchor="t" bIns="45700" lIns="91425" spcFirstLastPara="1" rIns="91425" wrap="square" tIns="45700">
            <a:noAutofit/>
          </a:bodyPr>
          <a:lstStyle/>
          <a:p>
            <a:pPr indent="-342900" lvl="0" marL="1371600" rtl="0" algn="l">
              <a:spcBef>
                <a:spcPts val="1000"/>
              </a:spcBef>
              <a:spcAft>
                <a:spcPts val="0"/>
              </a:spcAft>
              <a:buSzPts val="1800"/>
              <a:buChar char="•"/>
            </a:pPr>
            <a:r>
              <a:rPr b="1" lang="en-US"/>
              <a:t>What </a:t>
            </a:r>
            <a:r>
              <a:rPr lang="en-US"/>
              <a:t>you’re collecting depends on </a:t>
            </a:r>
            <a:r>
              <a:rPr b="1" lang="en-US"/>
              <a:t>how </a:t>
            </a:r>
            <a:r>
              <a:rPr lang="en-US"/>
              <a:t>you’re collecting it.</a:t>
            </a:r>
            <a:endParaRPr/>
          </a:p>
          <a:p>
            <a:pPr indent="-342900" lvl="1" marL="1828800" rtl="0" algn="l">
              <a:spcBef>
                <a:spcPts val="0"/>
              </a:spcBef>
              <a:spcAft>
                <a:spcPts val="0"/>
              </a:spcAft>
              <a:buSzPts val="1800"/>
              <a:buChar char="•"/>
            </a:pPr>
            <a:r>
              <a:rPr lang="en-US"/>
              <a:t>There are a few methods to collect Scouting data.</a:t>
            </a:r>
            <a:endParaRPr/>
          </a:p>
          <a:p>
            <a:pPr indent="-342900" lvl="2" marL="2286000" rtl="0" algn="l">
              <a:spcBef>
                <a:spcPts val="0"/>
              </a:spcBef>
              <a:spcAft>
                <a:spcPts val="0"/>
              </a:spcAft>
              <a:buSzPts val="1800"/>
              <a:buChar char="•"/>
            </a:pPr>
            <a:r>
              <a:rPr lang="en-US"/>
              <a:t>Previously, our team (4150) used paper forms.  Scouts write down answers/numbers in certain categories, and someone - presumably the Head Scout - enters this into a spreadsheet.  Or, the forms are organized by team and are analyzed individually.</a:t>
            </a:r>
            <a:endParaRPr/>
          </a:p>
          <a:p>
            <a:pPr indent="-342900" lvl="2" marL="2286000" rtl="0" algn="l">
              <a:spcBef>
                <a:spcPts val="0"/>
              </a:spcBef>
              <a:spcAft>
                <a:spcPts val="0"/>
              </a:spcAft>
              <a:buSzPts val="1800"/>
              <a:buChar char="•"/>
            </a:pPr>
            <a:r>
              <a:rPr lang="en-US"/>
              <a:t>In the 2019 season and 2020 offseason, we changed methodologies and, inspired by and together with 2656, used a Google Form that fed into a Google Sheets.</a:t>
            </a:r>
            <a:endParaRPr/>
          </a:p>
          <a:p>
            <a:pPr indent="-342900" lvl="3" marL="2743200" rtl="0" algn="l">
              <a:spcBef>
                <a:spcPts val="0"/>
              </a:spcBef>
              <a:spcAft>
                <a:spcPts val="0"/>
              </a:spcAft>
              <a:buSzPts val="1800"/>
              <a:buChar char="•"/>
            </a:pPr>
            <a:r>
              <a:rPr lang="en-US"/>
              <a:t>This is simple: create the Form, then go to “Responses”.  Click the Sheets icon at the top-right corner to create a Sheet that compiles the responses.</a:t>
            </a:r>
            <a:endParaRPr/>
          </a:p>
          <a:p>
            <a:pPr indent="-342900" lvl="2" marL="2286000" rtl="0" algn="l">
              <a:spcBef>
                <a:spcPts val="0"/>
              </a:spcBef>
              <a:spcAft>
                <a:spcPts val="0"/>
              </a:spcAft>
              <a:buSzPts val="1800"/>
              <a:buChar char="•"/>
            </a:pPr>
            <a:r>
              <a:rPr lang="en-US"/>
              <a:t>Some teams use programs/apps specifically designed to collect Scouting data.</a:t>
            </a:r>
            <a:endParaRPr/>
          </a:p>
          <a:p>
            <a:pPr indent="-342900" lvl="1" marL="1828800" rtl="0" algn="l">
              <a:spcBef>
                <a:spcPts val="0"/>
              </a:spcBef>
              <a:spcAft>
                <a:spcPts val="0"/>
              </a:spcAft>
              <a:buSzPts val="1800"/>
              <a:buChar char="•"/>
            </a:pPr>
            <a:r>
              <a:rPr b="1" lang="en-US"/>
              <a:t>The Blue Alliance </a:t>
            </a:r>
            <a:r>
              <a:rPr lang="en-US"/>
              <a:t>is a useful way to research teams before a competition and grab data if it cannot be collected more thoroughly.</a:t>
            </a:r>
            <a:endParaRPr/>
          </a:p>
        </p:txBody>
      </p:sp>
      <p:sp>
        <p:nvSpPr>
          <p:cNvPr id="162" name="Google Shape;162;p21"/>
          <p:cNvSpPr txBox="1"/>
          <p:nvPr>
            <p:ph idx="12" type="sldNum"/>
          </p:nvPr>
        </p:nvSpPr>
        <p:spPr>
          <a:xfrm>
            <a:off x="8404860" y="6356350"/>
            <a:ext cx="518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2"/>
          <p:cNvSpPr txBox="1"/>
          <p:nvPr>
            <p:ph type="title"/>
          </p:nvPr>
        </p:nvSpPr>
        <p:spPr>
          <a:xfrm>
            <a:off x="259080" y="365125"/>
            <a:ext cx="8664000" cy="739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The Early Season - Forms </a:t>
            </a:r>
            <a:endParaRPr/>
          </a:p>
        </p:txBody>
      </p:sp>
      <p:sp>
        <p:nvSpPr>
          <p:cNvPr id="169" name="Google Shape;169;p22"/>
          <p:cNvSpPr txBox="1"/>
          <p:nvPr>
            <p:ph idx="1" type="body"/>
          </p:nvPr>
        </p:nvSpPr>
        <p:spPr>
          <a:xfrm>
            <a:off x="259080" y="1249680"/>
            <a:ext cx="8664000" cy="5029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a:t>Each method has individual reasons for use or disuse, and can be mixed.  But have a plan.</a:t>
            </a:r>
            <a:endParaRPr/>
          </a:p>
          <a:p>
            <a:pPr indent="-342900" lvl="1" marL="914400" rtl="0" algn="l">
              <a:spcBef>
                <a:spcPts val="0"/>
              </a:spcBef>
              <a:spcAft>
                <a:spcPts val="0"/>
              </a:spcAft>
              <a:buSzPts val="1800"/>
              <a:buChar char="•"/>
            </a:pPr>
            <a:r>
              <a:rPr b="1" lang="en-US"/>
              <a:t>Paper collection</a:t>
            </a:r>
            <a:r>
              <a:rPr lang="en-US"/>
              <a:t> is much more </a:t>
            </a:r>
            <a:r>
              <a:rPr b="1" lang="en-US"/>
              <a:t>inefficient, </a:t>
            </a:r>
            <a:r>
              <a:rPr lang="en-US"/>
              <a:t>and can add work to the lead scout, as well as create waste; requires more physical resource management.  </a:t>
            </a:r>
            <a:r>
              <a:rPr b="1" lang="en-US"/>
              <a:t>It is more reliable, </a:t>
            </a:r>
            <a:r>
              <a:rPr lang="en-US"/>
              <a:t>though, as it can obviously be done without an Internet connection.</a:t>
            </a:r>
            <a:endParaRPr/>
          </a:p>
          <a:p>
            <a:pPr indent="-342900" lvl="1" marL="914400" rtl="0" algn="l">
              <a:spcBef>
                <a:spcPts val="0"/>
              </a:spcBef>
              <a:spcAft>
                <a:spcPts val="0"/>
              </a:spcAft>
              <a:buSzPts val="1800"/>
              <a:buChar char="•"/>
            </a:pPr>
            <a:r>
              <a:rPr b="1" lang="en-US"/>
              <a:t>Google Forms </a:t>
            </a:r>
            <a:r>
              <a:rPr lang="en-US"/>
              <a:t>is much easier to fill out, and requires no input from the Head/Lead, but requires </a:t>
            </a:r>
            <a:r>
              <a:rPr b="1" lang="en-US"/>
              <a:t>that students are permitted to use data </a:t>
            </a:r>
            <a:r>
              <a:rPr lang="en-US"/>
              <a:t>(as most venues frown on the use of Wi-Fi or hotspots, and not all parents will permit this) and that that </a:t>
            </a:r>
            <a:r>
              <a:rPr b="1" lang="en-US"/>
              <a:t>connection is stable.  </a:t>
            </a:r>
            <a:r>
              <a:rPr lang="en-US"/>
              <a:t>In some cases, it simply will not be; large, cramped venues like the stands at </a:t>
            </a:r>
            <a:r>
              <a:rPr b="1" lang="en-US"/>
              <a:t>Worlds </a:t>
            </a:r>
            <a:r>
              <a:rPr lang="en-US"/>
              <a:t>or in small venues will make this approach unfeasible.</a:t>
            </a:r>
            <a:endParaRPr/>
          </a:p>
          <a:p>
            <a:pPr indent="-342900" lvl="1" marL="914400" rtl="0" algn="l">
              <a:spcBef>
                <a:spcPts val="0"/>
              </a:spcBef>
              <a:spcAft>
                <a:spcPts val="0"/>
              </a:spcAft>
              <a:buSzPts val="1800"/>
              <a:buChar char="•"/>
            </a:pPr>
            <a:r>
              <a:rPr b="1" lang="en-US"/>
              <a:t>Applications </a:t>
            </a:r>
            <a:r>
              <a:rPr lang="en-US"/>
              <a:t>may be more effective, but require personal engineering or connections to another team.  (I am not familiar with this area).</a:t>
            </a:r>
            <a:endParaRPr/>
          </a:p>
        </p:txBody>
      </p:sp>
      <p:sp>
        <p:nvSpPr>
          <p:cNvPr id="170" name="Google Shape;170;p22"/>
          <p:cNvSpPr txBox="1"/>
          <p:nvPr>
            <p:ph idx="12" type="sldNum"/>
          </p:nvPr>
        </p:nvSpPr>
        <p:spPr>
          <a:xfrm>
            <a:off x="8404860" y="6356350"/>
            <a:ext cx="518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rushVTI">
  <a:themeElements>
    <a:clrScheme name="Custom 17">
      <a:dk1>
        <a:srgbClr val="000000"/>
      </a:dk1>
      <a:lt1>
        <a:srgbClr val="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