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9"/>
  </p:notesMasterIdLst>
  <p:sldIdLst>
    <p:sldId id="256" r:id="rId2"/>
    <p:sldId id="267" r:id="rId3"/>
    <p:sldId id="268" r:id="rId4"/>
    <p:sldId id="269" r:id="rId5"/>
    <p:sldId id="270" r:id="rId6"/>
    <p:sldId id="271" r:id="rId7"/>
    <p:sldId id="266"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5262"/>
    <p:restoredTop sz="94694"/>
  </p:normalViewPr>
  <p:slideViewPr>
    <p:cSldViewPr snapToGrid="0" snapToObjects="1">
      <p:cViewPr>
        <p:scale>
          <a:sx n="100" d="100"/>
          <a:sy n="100" d="100"/>
        </p:scale>
        <p:origin x="144" y="1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DB58AB-62F1-4D8A-A3A3-DB8FCB4D02BE}"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616CB042-9794-491C-AA19-634490C955D0}">
      <dgm:prSet/>
      <dgm:spPr/>
      <dgm:t>
        <a:bodyPr/>
        <a:lstStyle/>
        <a:p>
          <a:r>
            <a:rPr lang="en-US"/>
            <a:t>Make sure your workspace is clean and clear</a:t>
          </a:r>
        </a:p>
      </dgm:t>
    </dgm:pt>
    <dgm:pt modelId="{3D34EFDB-98DF-4C5D-A3DF-774E3030C192}" type="parTrans" cxnId="{67A3731F-AAEC-414D-97EF-1CA0281E5DC1}">
      <dgm:prSet/>
      <dgm:spPr/>
      <dgm:t>
        <a:bodyPr/>
        <a:lstStyle/>
        <a:p>
          <a:endParaRPr lang="en-US"/>
        </a:p>
      </dgm:t>
    </dgm:pt>
    <dgm:pt modelId="{39211ECC-D550-46B9-A851-F48224B24DF1}" type="sibTrans" cxnId="{67A3731F-AAEC-414D-97EF-1CA0281E5DC1}">
      <dgm:prSet/>
      <dgm:spPr/>
      <dgm:t>
        <a:bodyPr/>
        <a:lstStyle/>
        <a:p>
          <a:endParaRPr lang="en-US"/>
        </a:p>
      </dgm:t>
    </dgm:pt>
    <dgm:pt modelId="{81CA5A11-9726-4699-B38F-2A4B39CA869B}">
      <dgm:prSet/>
      <dgm:spPr/>
      <dgm:t>
        <a:bodyPr/>
        <a:lstStyle/>
        <a:p>
          <a:r>
            <a:rPr lang="en-US"/>
            <a:t>Make sure the power cable is out of the way, plug the iron/gun into an outlet, and heat it up </a:t>
          </a:r>
        </a:p>
      </dgm:t>
    </dgm:pt>
    <dgm:pt modelId="{C33D94C9-C3F7-4342-8C32-4C847F45B2AE}" type="parTrans" cxnId="{80A2BAC5-6AD4-49DF-B1AE-0B1BA23AAB50}">
      <dgm:prSet/>
      <dgm:spPr/>
      <dgm:t>
        <a:bodyPr/>
        <a:lstStyle/>
        <a:p>
          <a:endParaRPr lang="en-US"/>
        </a:p>
      </dgm:t>
    </dgm:pt>
    <dgm:pt modelId="{D672BAD7-851F-4A47-8083-D858C4CADEC3}" type="sibTrans" cxnId="{80A2BAC5-6AD4-49DF-B1AE-0B1BA23AAB50}">
      <dgm:prSet/>
      <dgm:spPr/>
      <dgm:t>
        <a:bodyPr/>
        <a:lstStyle/>
        <a:p>
          <a:endParaRPr lang="en-US"/>
        </a:p>
      </dgm:t>
    </dgm:pt>
    <dgm:pt modelId="{E6F8FD99-B3DA-47E8-A6E1-B4D82BB8CDE2}">
      <dgm:prSet/>
      <dgm:spPr/>
      <dgm:t>
        <a:bodyPr/>
        <a:lstStyle/>
        <a:p>
          <a:r>
            <a:rPr lang="en-US"/>
            <a:t>Clean the tip by wiping it off on a wet sponge or rag </a:t>
          </a:r>
        </a:p>
      </dgm:t>
    </dgm:pt>
    <dgm:pt modelId="{C3FDA4AE-A44D-45F5-A6D1-A675D87FF73F}" type="parTrans" cxnId="{4061AFC1-9B2B-467B-B339-BDEFB3B2BF8D}">
      <dgm:prSet/>
      <dgm:spPr/>
      <dgm:t>
        <a:bodyPr/>
        <a:lstStyle/>
        <a:p>
          <a:endParaRPr lang="en-US"/>
        </a:p>
      </dgm:t>
    </dgm:pt>
    <dgm:pt modelId="{BE1993A9-4EB8-451E-89E0-A90328566F91}" type="sibTrans" cxnId="{4061AFC1-9B2B-467B-B339-BDEFB3B2BF8D}">
      <dgm:prSet/>
      <dgm:spPr/>
      <dgm:t>
        <a:bodyPr/>
        <a:lstStyle/>
        <a:p>
          <a:endParaRPr lang="en-US"/>
        </a:p>
      </dgm:t>
    </dgm:pt>
    <dgm:pt modelId="{08E7D156-21EA-4DAC-A8CA-108CEC18F2E2}">
      <dgm:prSet/>
      <dgm:spPr/>
      <dgm:t>
        <a:bodyPr/>
        <a:lstStyle/>
        <a:p>
          <a:r>
            <a:rPr lang="en-US"/>
            <a:t>When the iron/gun is hot, dip it in the flux, then tin the tip by briefly touching the solder to the tip </a:t>
          </a:r>
        </a:p>
      </dgm:t>
    </dgm:pt>
    <dgm:pt modelId="{9E7DFA9E-F598-481B-B2E6-6366C71F52D2}" type="parTrans" cxnId="{AF09C082-AB43-424A-A331-794D96DE2A87}">
      <dgm:prSet/>
      <dgm:spPr/>
      <dgm:t>
        <a:bodyPr/>
        <a:lstStyle/>
        <a:p>
          <a:endParaRPr lang="en-US"/>
        </a:p>
      </dgm:t>
    </dgm:pt>
    <dgm:pt modelId="{6BF79068-676B-4891-AAF3-CC9BC33E2EA5}" type="sibTrans" cxnId="{AF09C082-AB43-424A-A331-794D96DE2A87}">
      <dgm:prSet/>
      <dgm:spPr/>
      <dgm:t>
        <a:bodyPr/>
        <a:lstStyle/>
        <a:p>
          <a:endParaRPr lang="en-US"/>
        </a:p>
      </dgm:t>
    </dgm:pt>
    <dgm:pt modelId="{6FB4A322-1828-4F9A-B21B-087235472D69}">
      <dgm:prSet/>
      <dgm:spPr/>
      <dgm:t>
        <a:bodyPr/>
        <a:lstStyle/>
        <a:p>
          <a:r>
            <a:rPr lang="en-US"/>
            <a:t>Touch the tinned iron tip to the site of the connection to heat it before flowing solder</a:t>
          </a:r>
        </a:p>
      </dgm:t>
    </dgm:pt>
    <dgm:pt modelId="{EAEBB1FD-A7E7-46F2-ADDB-ABB3523985ED}" type="parTrans" cxnId="{AF902D0D-BBA0-4F8E-B0F7-5BEE26E4CF1E}">
      <dgm:prSet/>
      <dgm:spPr/>
      <dgm:t>
        <a:bodyPr/>
        <a:lstStyle/>
        <a:p>
          <a:endParaRPr lang="en-US"/>
        </a:p>
      </dgm:t>
    </dgm:pt>
    <dgm:pt modelId="{FB5366EB-6A51-4D7A-84D1-AA40A0707027}" type="sibTrans" cxnId="{AF902D0D-BBA0-4F8E-B0F7-5BEE26E4CF1E}">
      <dgm:prSet/>
      <dgm:spPr/>
      <dgm:t>
        <a:bodyPr/>
        <a:lstStyle/>
        <a:p>
          <a:endParaRPr lang="en-US"/>
        </a:p>
      </dgm:t>
    </dgm:pt>
    <dgm:pt modelId="{0C39148E-97C9-8B4E-9D1D-3514E7EC9D05}" type="pres">
      <dgm:prSet presAssocID="{1FDB58AB-62F1-4D8A-A3A3-DB8FCB4D02BE}" presName="vert0" presStyleCnt="0">
        <dgm:presLayoutVars>
          <dgm:dir/>
          <dgm:animOne val="branch"/>
          <dgm:animLvl val="lvl"/>
        </dgm:presLayoutVars>
      </dgm:prSet>
      <dgm:spPr/>
    </dgm:pt>
    <dgm:pt modelId="{D092DE4D-EA08-E741-B1DE-70856FFB6B1D}" type="pres">
      <dgm:prSet presAssocID="{616CB042-9794-491C-AA19-634490C955D0}" presName="thickLine" presStyleLbl="alignNode1" presStyleIdx="0" presStyleCnt="5"/>
      <dgm:spPr/>
    </dgm:pt>
    <dgm:pt modelId="{896C795E-ACD4-1E40-8E08-049E9368EF23}" type="pres">
      <dgm:prSet presAssocID="{616CB042-9794-491C-AA19-634490C955D0}" presName="horz1" presStyleCnt="0"/>
      <dgm:spPr/>
    </dgm:pt>
    <dgm:pt modelId="{05C5CD7B-776C-0943-910E-D316D2BB8522}" type="pres">
      <dgm:prSet presAssocID="{616CB042-9794-491C-AA19-634490C955D0}" presName="tx1" presStyleLbl="revTx" presStyleIdx="0" presStyleCnt="5"/>
      <dgm:spPr/>
    </dgm:pt>
    <dgm:pt modelId="{98BA3959-3DB6-AA46-97C2-2F8DDB2DD1A2}" type="pres">
      <dgm:prSet presAssocID="{616CB042-9794-491C-AA19-634490C955D0}" presName="vert1" presStyleCnt="0"/>
      <dgm:spPr/>
    </dgm:pt>
    <dgm:pt modelId="{8F71E82A-6319-2D40-816A-FC279FDA7732}" type="pres">
      <dgm:prSet presAssocID="{81CA5A11-9726-4699-B38F-2A4B39CA869B}" presName="thickLine" presStyleLbl="alignNode1" presStyleIdx="1" presStyleCnt="5"/>
      <dgm:spPr/>
    </dgm:pt>
    <dgm:pt modelId="{1B81CA39-7A48-1245-8D3D-D6385FEE6565}" type="pres">
      <dgm:prSet presAssocID="{81CA5A11-9726-4699-B38F-2A4B39CA869B}" presName="horz1" presStyleCnt="0"/>
      <dgm:spPr/>
    </dgm:pt>
    <dgm:pt modelId="{2191BC77-0705-9C41-A2C7-BD54A1D5C09C}" type="pres">
      <dgm:prSet presAssocID="{81CA5A11-9726-4699-B38F-2A4B39CA869B}" presName="tx1" presStyleLbl="revTx" presStyleIdx="1" presStyleCnt="5"/>
      <dgm:spPr/>
    </dgm:pt>
    <dgm:pt modelId="{07905788-379B-494B-8411-E47EE64573F8}" type="pres">
      <dgm:prSet presAssocID="{81CA5A11-9726-4699-B38F-2A4B39CA869B}" presName="vert1" presStyleCnt="0"/>
      <dgm:spPr/>
    </dgm:pt>
    <dgm:pt modelId="{3A56FDD5-82FC-B64D-90EA-A40574B7F1E6}" type="pres">
      <dgm:prSet presAssocID="{E6F8FD99-B3DA-47E8-A6E1-B4D82BB8CDE2}" presName="thickLine" presStyleLbl="alignNode1" presStyleIdx="2" presStyleCnt="5"/>
      <dgm:spPr/>
    </dgm:pt>
    <dgm:pt modelId="{9FE52221-A381-BC4B-9B64-37CB21179C74}" type="pres">
      <dgm:prSet presAssocID="{E6F8FD99-B3DA-47E8-A6E1-B4D82BB8CDE2}" presName="horz1" presStyleCnt="0"/>
      <dgm:spPr/>
    </dgm:pt>
    <dgm:pt modelId="{FC882480-C4EF-5B4F-9101-F0F4458264CC}" type="pres">
      <dgm:prSet presAssocID="{E6F8FD99-B3DA-47E8-A6E1-B4D82BB8CDE2}" presName="tx1" presStyleLbl="revTx" presStyleIdx="2" presStyleCnt="5"/>
      <dgm:spPr/>
    </dgm:pt>
    <dgm:pt modelId="{8F57D8BB-93F7-6E4F-9D8D-11A64C95D7D9}" type="pres">
      <dgm:prSet presAssocID="{E6F8FD99-B3DA-47E8-A6E1-B4D82BB8CDE2}" presName="vert1" presStyleCnt="0"/>
      <dgm:spPr/>
    </dgm:pt>
    <dgm:pt modelId="{57210F22-B53C-D540-9395-58C384E1832A}" type="pres">
      <dgm:prSet presAssocID="{08E7D156-21EA-4DAC-A8CA-108CEC18F2E2}" presName="thickLine" presStyleLbl="alignNode1" presStyleIdx="3" presStyleCnt="5"/>
      <dgm:spPr/>
    </dgm:pt>
    <dgm:pt modelId="{08233E9B-8ADB-D24F-BFB6-BB13BAC920B7}" type="pres">
      <dgm:prSet presAssocID="{08E7D156-21EA-4DAC-A8CA-108CEC18F2E2}" presName="horz1" presStyleCnt="0"/>
      <dgm:spPr/>
    </dgm:pt>
    <dgm:pt modelId="{0B761CB3-8FDB-5B49-A478-78264E6D6274}" type="pres">
      <dgm:prSet presAssocID="{08E7D156-21EA-4DAC-A8CA-108CEC18F2E2}" presName="tx1" presStyleLbl="revTx" presStyleIdx="3" presStyleCnt="5"/>
      <dgm:spPr/>
    </dgm:pt>
    <dgm:pt modelId="{AEFB3056-82C1-B74E-90A1-5C83163D9AA3}" type="pres">
      <dgm:prSet presAssocID="{08E7D156-21EA-4DAC-A8CA-108CEC18F2E2}" presName="vert1" presStyleCnt="0"/>
      <dgm:spPr/>
    </dgm:pt>
    <dgm:pt modelId="{3159CD69-AD37-9C4B-9CDF-AD2ECE8734C4}" type="pres">
      <dgm:prSet presAssocID="{6FB4A322-1828-4F9A-B21B-087235472D69}" presName="thickLine" presStyleLbl="alignNode1" presStyleIdx="4" presStyleCnt="5"/>
      <dgm:spPr/>
    </dgm:pt>
    <dgm:pt modelId="{CCFF375B-7078-5846-9663-FFF943A76351}" type="pres">
      <dgm:prSet presAssocID="{6FB4A322-1828-4F9A-B21B-087235472D69}" presName="horz1" presStyleCnt="0"/>
      <dgm:spPr/>
    </dgm:pt>
    <dgm:pt modelId="{F3DE9FA4-6CDB-E04D-A2C0-9A7C3811C200}" type="pres">
      <dgm:prSet presAssocID="{6FB4A322-1828-4F9A-B21B-087235472D69}" presName="tx1" presStyleLbl="revTx" presStyleIdx="4" presStyleCnt="5"/>
      <dgm:spPr/>
    </dgm:pt>
    <dgm:pt modelId="{A30F2F9B-BF54-D044-A018-F2E6C54A5147}" type="pres">
      <dgm:prSet presAssocID="{6FB4A322-1828-4F9A-B21B-087235472D69}" presName="vert1" presStyleCnt="0"/>
      <dgm:spPr/>
    </dgm:pt>
  </dgm:ptLst>
  <dgm:cxnLst>
    <dgm:cxn modelId="{A023A800-2356-3247-8C9B-AB0721F3F0FA}" type="presOf" srcId="{E6F8FD99-B3DA-47E8-A6E1-B4D82BB8CDE2}" destId="{FC882480-C4EF-5B4F-9101-F0F4458264CC}" srcOrd="0" destOrd="0" presId="urn:microsoft.com/office/officeart/2008/layout/LinedList"/>
    <dgm:cxn modelId="{AF902D0D-BBA0-4F8E-B0F7-5BEE26E4CF1E}" srcId="{1FDB58AB-62F1-4D8A-A3A3-DB8FCB4D02BE}" destId="{6FB4A322-1828-4F9A-B21B-087235472D69}" srcOrd="4" destOrd="0" parTransId="{EAEBB1FD-A7E7-46F2-ADDB-ABB3523985ED}" sibTransId="{FB5366EB-6A51-4D7A-84D1-AA40A0707027}"/>
    <dgm:cxn modelId="{67A3731F-AAEC-414D-97EF-1CA0281E5DC1}" srcId="{1FDB58AB-62F1-4D8A-A3A3-DB8FCB4D02BE}" destId="{616CB042-9794-491C-AA19-634490C955D0}" srcOrd="0" destOrd="0" parTransId="{3D34EFDB-98DF-4C5D-A3DF-774E3030C192}" sibTransId="{39211ECC-D550-46B9-A851-F48224B24DF1}"/>
    <dgm:cxn modelId="{AF09C082-AB43-424A-A331-794D96DE2A87}" srcId="{1FDB58AB-62F1-4D8A-A3A3-DB8FCB4D02BE}" destId="{08E7D156-21EA-4DAC-A8CA-108CEC18F2E2}" srcOrd="3" destOrd="0" parTransId="{9E7DFA9E-F598-481B-B2E6-6366C71F52D2}" sibTransId="{6BF79068-676B-4891-AAF3-CC9BC33E2EA5}"/>
    <dgm:cxn modelId="{893CA185-B79E-D340-8FE4-4E2383FEF6AD}" type="presOf" srcId="{6FB4A322-1828-4F9A-B21B-087235472D69}" destId="{F3DE9FA4-6CDB-E04D-A2C0-9A7C3811C200}" srcOrd="0" destOrd="0" presId="urn:microsoft.com/office/officeart/2008/layout/LinedList"/>
    <dgm:cxn modelId="{65845D98-8D2F-174E-B035-FE763AC69782}" type="presOf" srcId="{81CA5A11-9726-4699-B38F-2A4B39CA869B}" destId="{2191BC77-0705-9C41-A2C7-BD54A1D5C09C}" srcOrd="0" destOrd="0" presId="urn:microsoft.com/office/officeart/2008/layout/LinedList"/>
    <dgm:cxn modelId="{BA6BC8A1-FE5F-FB47-B3F6-A8C57BE75697}" type="presOf" srcId="{616CB042-9794-491C-AA19-634490C955D0}" destId="{05C5CD7B-776C-0943-910E-D316D2BB8522}" srcOrd="0" destOrd="0" presId="urn:microsoft.com/office/officeart/2008/layout/LinedList"/>
    <dgm:cxn modelId="{4061AFC1-9B2B-467B-B339-BDEFB3B2BF8D}" srcId="{1FDB58AB-62F1-4D8A-A3A3-DB8FCB4D02BE}" destId="{E6F8FD99-B3DA-47E8-A6E1-B4D82BB8CDE2}" srcOrd="2" destOrd="0" parTransId="{C3FDA4AE-A44D-45F5-A6D1-A675D87FF73F}" sibTransId="{BE1993A9-4EB8-451E-89E0-A90328566F91}"/>
    <dgm:cxn modelId="{80A2BAC5-6AD4-49DF-B1AE-0B1BA23AAB50}" srcId="{1FDB58AB-62F1-4D8A-A3A3-DB8FCB4D02BE}" destId="{81CA5A11-9726-4699-B38F-2A4B39CA869B}" srcOrd="1" destOrd="0" parTransId="{C33D94C9-C3F7-4342-8C32-4C847F45B2AE}" sibTransId="{D672BAD7-851F-4A47-8083-D858C4CADEC3}"/>
    <dgm:cxn modelId="{ECD44EDC-CA64-9449-97D8-28D4AFC54BA0}" type="presOf" srcId="{08E7D156-21EA-4DAC-A8CA-108CEC18F2E2}" destId="{0B761CB3-8FDB-5B49-A478-78264E6D6274}" srcOrd="0" destOrd="0" presId="urn:microsoft.com/office/officeart/2008/layout/LinedList"/>
    <dgm:cxn modelId="{81D5DAFE-3330-A14A-A097-443924FB8D57}" type="presOf" srcId="{1FDB58AB-62F1-4D8A-A3A3-DB8FCB4D02BE}" destId="{0C39148E-97C9-8B4E-9D1D-3514E7EC9D05}" srcOrd="0" destOrd="0" presId="urn:microsoft.com/office/officeart/2008/layout/LinedList"/>
    <dgm:cxn modelId="{445D3014-7C8A-8346-862C-3FCD646036BB}" type="presParOf" srcId="{0C39148E-97C9-8B4E-9D1D-3514E7EC9D05}" destId="{D092DE4D-EA08-E741-B1DE-70856FFB6B1D}" srcOrd="0" destOrd="0" presId="urn:microsoft.com/office/officeart/2008/layout/LinedList"/>
    <dgm:cxn modelId="{F5D32C85-6B07-A94E-81B9-B8EAFFD0A7BE}" type="presParOf" srcId="{0C39148E-97C9-8B4E-9D1D-3514E7EC9D05}" destId="{896C795E-ACD4-1E40-8E08-049E9368EF23}" srcOrd="1" destOrd="0" presId="urn:microsoft.com/office/officeart/2008/layout/LinedList"/>
    <dgm:cxn modelId="{1DC65036-42C1-D742-B729-780D4E3FCAD0}" type="presParOf" srcId="{896C795E-ACD4-1E40-8E08-049E9368EF23}" destId="{05C5CD7B-776C-0943-910E-D316D2BB8522}" srcOrd="0" destOrd="0" presId="urn:microsoft.com/office/officeart/2008/layout/LinedList"/>
    <dgm:cxn modelId="{807DF775-3F62-8243-A106-680F900F3DF4}" type="presParOf" srcId="{896C795E-ACD4-1E40-8E08-049E9368EF23}" destId="{98BA3959-3DB6-AA46-97C2-2F8DDB2DD1A2}" srcOrd="1" destOrd="0" presId="urn:microsoft.com/office/officeart/2008/layout/LinedList"/>
    <dgm:cxn modelId="{843F4DB6-AFB8-7640-A224-4AF31935CC80}" type="presParOf" srcId="{0C39148E-97C9-8B4E-9D1D-3514E7EC9D05}" destId="{8F71E82A-6319-2D40-816A-FC279FDA7732}" srcOrd="2" destOrd="0" presId="urn:microsoft.com/office/officeart/2008/layout/LinedList"/>
    <dgm:cxn modelId="{3731AB4D-6F70-C845-8D65-096B7F0577C8}" type="presParOf" srcId="{0C39148E-97C9-8B4E-9D1D-3514E7EC9D05}" destId="{1B81CA39-7A48-1245-8D3D-D6385FEE6565}" srcOrd="3" destOrd="0" presId="urn:microsoft.com/office/officeart/2008/layout/LinedList"/>
    <dgm:cxn modelId="{7874A761-3504-8446-B43F-C706E6F9E00A}" type="presParOf" srcId="{1B81CA39-7A48-1245-8D3D-D6385FEE6565}" destId="{2191BC77-0705-9C41-A2C7-BD54A1D5C09C}" srcOrd="0" destOrd="0" presId="urn:microsoft.com/office/officeart/2008/layout/LinedList"/>
    <dgm:cxn modelId="{4A94C56F-837B-B648-891A-E839D3980D9E}" type="presParOf" srcId="{1B81CA39-7A48-1245-8D3D-D6385FEE6565}" destId="{07905788-379B-494B-8411-E47EE64573F8}" srcOrd="1" destOrd="0" presId="urn:microsoft.com/office/officeart/2008/layout/LinedList"/>
    <dgm:cxn modelId="{67C5DD33-8C35-2242-8B31-C9BB24CDFE07}" type="presParOf" srcId="{0C39148E-97C9-8B4E-9D1D-3514E7EC9D05}" destId="{3A56FDD5-82FC-B64D-90EA-A40574B7F1E6}" srcOrd="4" destOrd="0" presId="urn:microsoft.com/office/officeart/2008/layout/LinedList"/>
    <dgm:cxn modelId="{25B3D822-8161-C443-B842-CF4AAC8AE4B1}" type="presParOf" srcId="{0C39148E-97C9-8B4E-9D1D-3514E7EC9D05}" destId="{9FE52221-A381-BC4B-9B64-37CB21179C74}" srcOrd="5" destOrd="0" presId="urn:microsoft.com/office/officeart/2008/layout/LinedList"/>
    <dgm:cxn modelId="{8009A11E-C38C-4F4F-925B-4C6A2A1D7F2E}" type="presParOf" srcId="{9FE52221-A381-BC4B-9B64-37CB21179C74}" destId="{FC882480-C4EF-5B4F-9101-F0F4458264CC}" srcOrd="0" destOrd="0" presId="urn:microsoft.com/office/officeart/2008/layout/LinedList"/>
    <dgm:cxn modelId="{BB6CA5F6-D928-434C-90AD-31EDCB3A254C}" type="presParOf" srcId="{9FE52221-A381-BC4B-9B64-37CB21179C74}" destId="{8F57D8BB-93F7-6E4F-9D8D-11A64C95D7D9}" srcOrd="1" destOrd="0" presId="urn:microsoft.com/office/officeart/2008/layout/LinedList"/>
    <dgm:cxn modelId="{2D88797F-5932-5F46-AE3F-F98EA50E80D7}" type="presParOf" srcId="{0C39148E-97C9-8B4E-9D1D-3514E7EC9D05}" destId="{57210F22-B53C-D540-9395-58C384E1832A}" srcOrd="6" destOrd="0" presId="urn:microsoft.com/office/officeart/2008/layout/LinedList"/>
    <dgm:cxn modelId="{CB75CC75-AE1E-FF42-8471-46A90D969610}" type="presParOf" srcId="{0C39148E-97C9-8B4E-9D1D-3514E7EC9D05}" destId="{08233E9B-8ADB-D24F-BFB6-BB13BAC920B7}" srcOrd="7" destOrd="0" presId="urn:microsoft.com/office/officeart/2008/layout/LinedList"/>
    <dgm:cxn modelId="{F0D0C32C-CB6C-8D4D-A1AF-36BFA12187C0}" type="presParOf" srcId="{08233E9B-8ADB-D24F-BFB6-BB13BAC920B7}" destId="{0B761CB3-8FDB-5B49-A478-78264E6D6274}" srcOrd="0" destOrd="0" presId="urn:microsoft.com/office/officeart/2008/layout/LinedList"/>
    <dgm:cxn modelId="{8028B7D9-2A86-C643-A3D5-76DCB95ED87F}" type="presParOf" srcId="{08233E9B-8ADB-D24F-BFB6-BB13BAC920B7}" destId="{AEFB3056-82C1-B74E-90A1-5C83163D9AA3}" srcOrd="1" destOrd="0" presId="urn:microsoft.com/office/officeart/2008/layout/LinedList"/>
    <dgm:cxn modelId="{2F55B61E-D71D-794E-8544-E5EAE274A563}" type="presParOf" srcId="{0C39148E-97C9-8B4E-9D1D-3514E7EC9D05}" destId="{3159CD69-AD37-9C4B-9CDF-AD2ECE8734C4}" srcOrd="8" destOrd="0" presId="urn:microsoft.com/office/officeart/2008/layout/LinedList"/>
    <dgm:cxn modelId="{2B9D202F-9807-DE40-9095-ED7B7E244DC6}" type="presParOf" srcId="{0C39148E-97C9-8B4E-9D1D-3514E7EC9D05}" destId="{CCFF375B-7078-5846-9663-FFF943A76351}" srcOrd="9" destOrd="0" presId="urn:microsoft.com/office/officeart/2008/layout/LinedList"/>
    <dgm:cxn modelId="{4E809085-0B7F-6F47-9ACF-7826F39AAFFA}" type="presParOf" srcId="{CCFF375B-7078-5846-9663-FFF943A76351}" destId="{F3DE9FA4-6CDB-E04D-A2C0-9A7C3811C200}" srcOrd="0" destOrd="0" presId="urn:microsoft.com/office/officeart/2008/layout/LinedList"/>
    <dgm:cxn modelId="{863B4709-4D10-2A41-A229-A613A7E46DB6}" type="presParOf" srcId="{CCFF375B-7078-5846-9663-FFF943A76351}" destId="{A30F2F9B-BF54-D044-A018-F2E6C54A514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89F6C9-9E39-4E2A-BE3A-3FFD400676DB}"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A165862A-6BFB-41C0-97E1-A6F72B405A3A}">
      <dgm:prSet/>
      <dgm:spPr/>
      <dgm:t>
        <a:bodyPr/>
        <a:lstStyle/>
        <a:p>
          <a:r>
            <a:rPr lang="en-US" dirty="0"/>
            <a:t>Soldering Wires Together</a:t>
          </a:r>
        </a:p>
      </dgm:t>
    </dgm:pt>
    <dgm:pt modelId="{9B1F1847-EA11-4CE9-AAB6-2ACB78D6BCD3}" type="parTrans" cxnId="{4133AA03-0D60-443A-98CB-81481363E31B}">
      <dgm:prSet/>
      <dgm:spPr/>
      <dgm:t>
        <a:bodyPr/>
        <a:lstStyle/>
        <a:p>
          <a:endParaRPr lang="en-US"/>
        </a:p>
      </dgm:t>
    </dgm:pt>
    <dgm:pt modelId="{8E9926EA-1655-4DC8-8692-4CB88AFD69A9}" type="sibTrans" cxnId="{4133AA03-0D60-443A-98CB-81481363E31B}">
      <dgm:prSet/>
      <dgm:spPr/>
      <dgm:t>
        <a:bodyPr/>
        <a:lstStyle/>
        <a:p>
          <a:endParaRPr lang="en-US"/>
        </a:p>
      </dgm:t>
    </dgm:pt>
    <dgm:pt modelId="{B2314D2A-FB30-4F97-97BF-5BC9B4911ADD}">
      <dgm:prSet/>
      <dgm:spPr/>
      <dgm:t>
        <a:bodyPr/>
        <a:lstStyle/>
        <a:p>
          <a:r>
            <a:rPr lang="en-US" dirty="0"/>
            <a:t>Twist the bare ends together, hold the tip to the bottom of the wires, feed solder into the heated wires until they look tinned</a:t>
          </a:r>
        </a:p>
      </dgm:t>
    </dgm:pt>
    <dgm:pt modelId="{5BD47C67-CCB3-4E00-94BA-FEF9A8F82D32}" type="parTrans" cxnId="{A21ECD05-CC33-4C19-91E3-FE97C001AB7B}">
      <dgm:prSet/>
      <dgm:spPr/>
      <dgm:t>
        <a:bodyPr/>
        <a:lstStyle/>
        <a:p>
          <a:endParaRPr lang="en-US"/>
        </a:p>
      </dgm:t>
    </dgm:pt>
    <dgm:pt modelId="{E21DCD08-0946-4A20-AC55-DE2AC8200AEF}" type="sibTrans" cxnId="{A21ECD05-CC33-4C19-91E3-FE97C001AB7B}">
      <dgm:prSet/>
      <dgm:spPr/>
      <dgm:t>
        <a:bodyPr/>
        <a:lstStyle/>
        <a:p>
          <a:endParaRPr lang="en-US"/>
        </a:p>
      </dgm:t>
    </dgm:pt>
    <dgm:pt modelId="{3564ED94-5ECC-4E21-92E5-3B053DDCDE10}">
      <dgm:prSet/>
      <dgm:spPr/>
      <dgm:t>
        <a:bodyPr/>
        <a:lstStyle/>
        <a:p>
          <a:r>
            <a:rPr lang="en-US" dirty="0"/>
            <a:t>Electrical Boards</a:t>
          </a:r>
        </a:p>
      </dgm:t>
    </dgm:pt>
    <dgm:pt modelId="{6978E9D7-0BDD-48C6-AE5D-2972804B3FF0}" type="parTrans" cxnId="{F324AB9D-971F-4BA6-AF32-DFC1DFD8CE98}">
      <dgm:prSet/>
      <dgm:spPr/>
      <dgm:t>
        <a:bodyPr/>
        <a:lstStyle/>
        <a:p>
          <a:endParaRPr lang="en-US"/>
        </a:p>
      </dgm:t>
    </dgm:pt>
    <dgm:pt modelId="{AD4B57EC-72BE-4C26-A78B-677469764880}" type="sibTrans" cxnId="{F324AB9D-971F-4BA6-AF32-DFC1DFD8CE98}">
      <dgm:prSet/>
      <dgm:spPr/>
      <dgm:t>
        <a:bodyPr/>
        <a:lstStyle/>
        <a:p>
          <a:endParaRPr lang="en-US"/>
        </a:p>
      </dgm:t>
    </dgm:pt>
    <dgm:pt modelId="{D71E750D-2D39-4132-9A9D-618C49967DBE}">
      <dgm:prSet/>
      <dgm:spPr/>
      <dgm:t>
        <a:bodyPr/>
        <a:lstStyle/>
        <a:p>
          <a:r>
            <a:rPr lang="en-US" dirty="0"/>
            <a:t>Tin the tip of the iron, use the tip to bridge the gap between the pad and the inserted metal/wire, feed solder into the gap but don’t let it pool up on the other side</a:t>
          </a:r>
        </a:p>
      </dgm:t>
    </dgm:pt>
    <dgm:pt modelId="{7BB1BA5A-5359-4F73-BB1B-9ED5675F8BED}" type="parTrans" cxnId="{BA147246-8866-4DC7-A577-69052D42D554}">
      <dgm:prSet/>
      <dgm:spPr/>
      <dgm:t>
        <a:bodyPr/>
        <a:lstStyle/>
        <a:p>
          <a:endParaRPr lang="en-US"/>
        </a:p>
      </dgm:t>
    </dgm:pt>
    <dgm:pt modelId="{5E0CF24D-B184-46F7-86F9-F755604F0938}" type="sibTrans" cxnId="{BA147246-8866-4DC7-A577-69052D42D554}">
      <dgm:prSet/>
      <dgm:spPr/>
      <dgm:t>
        <a:bodyPr/>
        <a:lstStyle/>
        <a:p>
          <a:endParaRPr lang="en-US"/>
        </a:p>
      </dgm:t>
    </dgm:pt>
    <dgm:pt modelId="{1F2E178E-0143-453F-B2FA-20759BDCAF5E}">
      <dgm:prSet/>
      <dgm:spPr/>
      <dgm:t>
        <a:bodyPr/>
        <a:lstStyle/>
        <a:p>
          <a:r>
            <a:rPr lang="en-US" dirty="0"/>
            <a:t>Battery Wires</a:t>
          </a:r>
        </a:p>
      </dgm:t>
    </dgm:pt>
    <dgm:pt modelId="{3779C44B-A51B-4D8C-AFBB-5093D88DE99C}" type="parTrans" cxnId="{E88E7E61-B077-48B5-B4E6-975ED063B921}">
      <dgm:prSet/>
      <dgm:spPr/>
      <dgm:t>
        <a:bodyPr/>
        <a:lstStyle/>
        <a:p>
          <a:endParaRPr lang="en-US"/>
        </a:p>
      </dgm:t>
    </dgm:pt>
    <dgm:pt modelId="{6181D525-9845-45C0-8EF4-6BA1376F7979}" type="sibTrans" cxnId="{E88E7E61-B077-48B5-B4E6-975ED063B921}">
      <dgm:prSet/>
      <dgm:spPr/>
      <dgm:t>
        <a:bodyPr/>
        <a:lstStyle/>
        <a:p>
          <a:endParaRPr lang="en-US"/>
        </a:p>
      </dgm:t>
    </dgm:pt>
    <dgm:pt modelId="{26494619-864A-4B55-BF8F-E65BFFDAB014}">
      <dgm:prSet/>
      <dgm:spPr/>
      <dgm:t>
        <a:bodyPr/>
        <a:lstStyle/>
        <a:p>
          <a:r>
            <a:rPr lang="en-US" dirty="0"/>
            <a:t>Slide terminal connection onto the bare 6 gauge wire, heat connection with a small blowtorch, feed solder into the terminal connector</a:t>
          </a:r>
        </a:p>
      </dgm:t>
    </dgm:pt>
    <dgm:pt modelId="{3FF9AFC5-0B0C-4401-99D6-A34061F402EF}" type="parTrans" cxnId="{BB4361E4-E4E5-4531-992B-8DF61E4B57BF}">
      <dgm:prSet/>
      <dgm:spPr/>
      <dgm:t>
        <a:bodyPr/>
        <a:lstStyle/>
        <a:p>
          <a:endParaRPr lang="en-US"/>
        </a:p>
      </dgm:t>
    </dgm:pt>
    <dgm:pt modelId="{ADCBE540-92C4-4C61-8423-754EF788828B}" type="sibTrans" cxnId="{BB4361E4-E4E5-4531-992B-8DF61E4B57BF}">
      <dgm:prSet/>
      <dgm:spPr/>
      <dgm:t>
        <a:bodyPr/>
        <a:lstStyle/>
        <a:p>
          <a:endParaRPr lang="en-US"/>
        </a:p>
      </dgm:t>
    </dgm:pt>
    <dgm:pt modelId="{35B05F5A-19B1-164D-8B31-E223918BBCE3}" type="pres">
      <dgm:prSet presAssocID="{BC89F6C9-9E39-4E2A-BE3A-3FFD400676DB}" presName="Name0" presStyleCnt="0">
        <dgm:presLayoutVars>
          <dgm:dir/>
          <dgm:animLvl val="lvl"/>
          <dgm:resizeHandles val="exact"/>
        </dgm:presLayoutVars>
      </dgm:prSet>
      <dgm:spPr/>
    </dgm:pt>
    <dgm:pt modelId="{DEE4E9BF-D7A2-B447-8DBD-C469BF2F24B6}" type="pres">
      <dgm:prSet presAssocID="{A165862A-6BFB-41C0-97E1-A6F72B405A3A}" presName="linNode" presStyleCnt="0"/>
      <dgm:spPr/>
    </dgm:pt>
    <dgm:pt modelId="{57FDAD39-8A71-D14C-B4FF-C55699D4CA46}" type="pres">
      <dgm:prSet presAssocID="{A165862A-6BFB-41C0-97E1-A6F72B405A3A}" presName="parentText" presStyleLbl="alignNode1" presStyleIdx="0" presStyleCnt="3">
        <dgm:presLayoutVars>
          <dgm:chMax val="1"/>
          <dgm:bulletEnabled/>
        </dgm:presLayoutVars>
      </dgm:prSet>
      <dgm:spPr/>
    </dgm:pt>
    <dgm:pt modelId="{24DCA1B7-F7D0-8A4B-88B7-91FB1B74B6E0}" type="pres">
      <dgm:prSet presAssocID="{A165862A-6BFB-41C0-97E1-A6F72B405A3A}" presName="descendantText" presStyleLbl="alignAccFollowNode1" presStyleIdx="0" presStyleCnt="3">
        <dgm:presLayoutVars>
          <dgm:bulletEnabled/>
        </dgm:presLayoutVars>
      </dgm:prSet>
      <dgm:spPr/>
    </dgm:pt>
    <dgm:pt modelId="{470E4DF2-3CE8-E04A-AACF-61AA578B2471}" type="pres">
      <dgm:prSet presAssocID="{8E9926EA-1655-4DC8-8692-4CB88AFD69A9}" presName="sp" presStyleCnt="0"/>
      <dgm:spPr/>
    </dgm:pt>
    <dgm:pt modelId="{1489F290-2E43-F440-A799-D1F46BD553C6}" type="pres">
      <dgm:prSet presAssocID="{3564ED94-5ECC-4E21-92E5-3B053DDCDE10}" presName="linNode" presStyleCnt="0"/>
      <dgm:spPr/>
    </dgm:pt>
    <dgm:pt modelId="{1831DC19-AEDC-0340-82D0-C4B67E444725}" type="pres">
      <dgm:prSet presAssocID="{3564ED94-5ECC-4E21-92E5-3B053DDCDE10}" presName="parentText" presStyleLbl="alignNode1" presStyleIdx="1" presStyleCnt="3">
        <dgm:presLayoutVars>
          <dgm:chMax val="1"/>
          <dgm:bulletEnabled/>
        </dgm:presLayoutVars>
      </dgm:prSet>
      <dgm:spPr/>
    </dgm:pt>
    <dgm:pt modelId="{7C38C355-EB32-8146-826E-54F2B0948A0E}" type="pres">
      <dgm:prSet presAssocID="{3564ED94-5ECC-4E21-92E5-3B053DDCDE10}" presName="descendantText" presStyleLbl="alignAccFollowNode1" presStyleIdx="1" presStyleCnt="3">
        <dgm:presLayoutVars>
          <dgm:bulletEnabled/>
        </dgm:presLayoutVars>
      </dgm:prSet>
      <dgm:spPr/>
    </dgm:pt>
    <dgm:pt modelId="{48934967-3022-5543-97CE-782AF38E1DF4}" type="pres">
      <dgm:prSet presAssocID="{AD4B57EC-72BE-4C26-A78B-677469764880}" presName="sp" presStyleCnt="0"/>
      <dgm:spPr/>
    </dgm:pt>
    <dgm:pt modelId="{FC36E263-48D2-6947-BEE4-5A58D1BD7FDD}" type="pres">
      <dgm:prSet presAssocID="{1F2E178E-0143-453F-B2FA-20759BDCAF5E}" presName="linNode" presStyleCnt="0"/>
      <dgm:spPr/>
    </dgm:pt>
    <dgm:pt modelId="{C8C56C0C-2577-0740-98F6-00BD778D9F36}" type="pres">
      <dgm:prSet presAssocID="{1F2E178E-0143-453F-B2FA-20759BDCAF5E}" presName="parentText" presStyleLbl="alignNode1" presStyleIdx="2" presStyleCnt="3">
        <dgm:presLayoutVars>
          <dgm:chMax val="1"/>
          <dgm:bulletEnabled/>
        </dgm:presLayoutVars>
      </dgm:prSet>
      <dgm:spPr/>
    </dgm:pt>
    <dgm:pt modelId="{C0CEAD00-536F-4845-8556-0F2E3499AFEA}" type="pres">
      <dgm:prSet presAssocID="{1F2E178E-0143-453F-B2FA-20759BDCAF5E}" presName="descendantText" presStyleLbl="alignAccFollowNode1" presStyleIdx="2" presStyleCnt="3">
        <dgm:presLayoutVars>
          <dgm:bulletEnabled/>
        </dgm:presLayoutVars>
      </dgm:prSet>
      <dgm:spPr/>
    </dgm:pt>
  </dgm:ptLst>
  <dgm:cxnLst>
    <dgm:cxn modelId="{4133AA03-0D60-443A-98CB-81481363E31B}" srcId="{BC89F6C9-9E39-4E2A-BE3A-3FFD400676DB}" destId="{A165862A-6BFB-41C0-97E1-A6F72B405A3A}" srcOrd="0" destOrd="0" parTransId="{9B1F1847-EA11-4CE9-AAB6-2ACB78D6BCD3}" sibTransId="{8E9926EA-1655-4DC8-8692-4CB88AFD69A9}"/>
    <dgm:cxn modelId="{A21ECD05-CC33-4C19-91E3-FE97C001AB7B}" srcId="{A165862A-6BFB-41C0-97E1-A6F72B405A3A}" destId="{B2314D2A-FB30-4F97-97BF-5BC9B4911ADD}" srcOrd="0" destOrd="0" parTransId="{5BD47C67-CCB3-4E00-94BA-FEF9A8F82D32}" sibTransId="{E21DCD08-0946-4A20-AC55-DE2AC8200AEF}"/>
    <dgm:cxn modelId="{61BB4A39-3005-6F41-A1FF-E2F741EAA550}" type="presOf" srcId="{BC89F6C9-9E39-4E2A-BE3A-3FFD400676DB}" destId="{35B05F5A-19B1-164D-8B31-E223918BBCE3}" srcOrd="0" destOrd="0" presId="urn:microsoft.com/office/officeart/2016/7/layout/VerticalSolidActionList"/>
    <dgm:cxn modelId="{BA147246-8866-4DC7-A577-69052D42D554}" srcId="{3564ED94-5ECC-4E21-92E5-3B053DDCDE10}" destId="{D71E750D-2D39-4132-9A9D-618C49967DBE}" srcOrd="0" destOrd="0" parTransId="{7BB1BA5A-5359-4F73-BB1B-9ED5675F8BED}" sibTransId="{5E0CF24D-B184-46F7-86F9-F755604F0938}"/>
    <dgm:cxn modelId="{E88E7E61-B077-48B5-B4E6-975ED063B921}" srcId="{BC89F6C9-9E39-4E2A-BE3A-3FFD400676DB}" destId="{1F2E178E-0143-453F-B2FA-20759BDCAF5E}" srcOrd="2" destOrd="0" parTransId="{3779C44B-A51B-4D8C-AFBB-5093D88DE99C}" sibTransId="{6181D525-9845-45C0-8EF4-6BA1376F7979}"/>
    <dgm:cxn modelId="{F324AB9D-971F-4BA6-AF32-DFC1DFD8CE98}" srcId="{BC89F6C9-9E39-4E2A-BE3A-3FFD400676DB}" destId="{3564ED94-5ECC-4E21-92E5-3B053DDCDE10}" srcOrd="1" destOrd="0" parTransId="{6978E9D7-0BDD-48C6-AE5D-2972804B3FF0}" sibTransId="{AD4B57EC-72BE-4C26-A78B-677469764880}"/>
    <dgm:cxn modelId="{972151AA-01B4-C640-8B4C-30F042EF236A}" type="presOf" srcId="{B2314D2A-FB30-4F97-97BF-5BC9B4911ADD}" destId="{24DCA1B7-F7D0-8A4B-88B7-91FB1B74B6E0}" srcOrd="0" destOrd="0" presId="urn:microsoft.com/office/officeart/2016/7/layout/VerticalSolidActionList"/>
    <dgm:cxn modelId="{02F6F5B4-CCDC-BC45-8410-AF30546DDFD7}" type="presOf" srcId="{3564ED94-5ECC-4E21-92E5-3B053DDCDE10}" destId="{1831DC19-AEDC-0340-82D0-C4B67E444725}" srcOrd="0" destOrd="0" presId="urn:microsoft.com/office/officeart/2016/7/layout/VerticalSolidActionList"/>
    <dgm:cxn modelId="{3CC6F5CB-C7D4-C14F-845A-9E25BD521B43}" type="presOf" srcId="{A165862A-6BFB-41C0-97E1-A6F72B405A3A}" destId="{57FDAD39-8A71-D14C-B4FF-C55699D4CA46}" srcOrd="0" destOrd="0" presId="urn:microsoft.com/office/officeart/2016/7/layout/VerticalSolidActionList"/>
    <dgm:cxn modelId="{46A581D0-D7FD-1947-A857-2B99513C9675}" type="presOf" srcId="{26494619-864A-4B55-BF8F-E65BFFDAB014}" destId="{C0CEAD00-536F-4845-8556-0F2E3499AFEA}" srcOrd="0" destOrd="0" presId="urn:microsoft.com/office/officeart/2016/7/layout/VerticalSolidActionList"/>
    <dgm:cxn modelId="{BB4361E4-E4E5-4531-992B-8DF61E4B57BF}" srcId="{1F2E178E-0143-453F-B2FA-20759BDCAF5E}" destId="{26494619-864A-4B55-BF8F-E65BFFDAB014}" srcOrd="0" destOrd="0" parTransId="{3FF9AFC5-0B0C-4401-99D6-A34061F402EF}" sibTransId="{ADCBE540-92C4-4C61-8423-754EF788828B}"/>
    <dgm:cxn modelId="{AEFAEFE5-0E43-F947-BD87-6972DE1B1A53}" type="presOf" srcId="{D71E750D-2D39-4132-9A9D-618C49967DBE}" destId="{7C38C355-EB32-8146-826E-54F2B0948A0E}" srcOrd="0" destOrd="0" presId="urn:microsoft.com/office/officeart/2016/7/layout/VerticalSolidActionList"/>
    <dgm:cxn modelId="{4E8A67E8-F8DC-A742-9071-D9523529DF06}" type="presOf" srcId="{1F2E178E-0143-453F-B2FA-20759BDCAF5E}" destId="{C8C56C0C-2577-0740-98F6-00BD778D9F36}" srcOrd="0" destOrd="0" presId="urn:microsoft.com/office/officeart/2016/7/layout/VerticalSolidActionList"/>
    <dgm:cxn modelId="{6A091D2C-876B-FA4A-BEB9-3D9CEAD8712A}" type="presParOf" srcId="{35B05F5A-19B1-164D-8B31-E223918BBCE3}" destId="{DEE4E9BF-D7A2-B447-8DBD-C469BF2F24B6}" srcOrd="0" destOrd="0" presId="urn:microsoft.com/office/officeart/2016/7/layout/VerticalSolidActionList"/>
    <dgm:cxn modelId="{C50866B2-89AB-6C4D-9FBF-68FECC1AAEDB}" type="presParOf" srcId="{DEE4E9BF-D7A2-B447-8DBD-C469BF2F24B6}" destId="{57FDAD39-8A71-D14C-B4FF-C55699D4CA46}" srcOrd="0" destOrd="0" presId="urn:microsoft.com/office/officeart/2016/7/layout/VerticalSolidActionList"/>
    <dgm:cxn modelId="{B7180BFA-0204-A941-B248-864C6D614308}" type="presParOf" srcId="{DEE4E9BF-D7A2-B447-8DBD-C469BF2F24B6}" destId="{24DCA1B7-F7D0-8A4B-88B7-91FB1B74B6E0}" srcOrd="1" destOrd="0" presId="urn:microsoft.com/office/officeart/2016/7/layout/VerticalSolidActionList"/>
    <dgm:cxn modelId="{2122587C-00D6-9846-991C-836F61A673DE}" type="presParOf" srcId="{35B05F5A-19B1-164D-8B31-E223918BBCE3}" destId="{470E4DF2-3CE8-E04A-AACF-61AA578B2471}" srcOrd="1" destOrd="0" presId="urn:microsoft.com/office/officeart/2016/7/layout/VerticalSolidActionList"/>
    <dgm:cxn modelId="{0526A54D-1E6A-B64C-832D-2E5A0C2CA5D2}" type="presParOf" srcId="{35B05F5A-19B1-164D-8B31-E223918BBCE3}" destId="{1489F290-2E43-F440-A799-D1F46BD553C6}" srcOrd="2" destOrd="0" presId="urn:microsoft.com/office/officeart/2016/7/layout/VerticalSolidActionList"/>
    <dgm:cxn modelId="{E41378CA-BCAC-014F-B58B-0186528C41B4}" type="presParOf" srcId="{1489F290-2E43-F440-A799-D1F46BD553C6}" destId="{1831DC19-AEDC-0340-82D0-C4B67E444725}" srcOrd="0" destOrd="0" presId="urn:microsoft.com/office/officeart/2016/7/layout/VerticalSolidActionList"/>
    <dgm:cxn modelId="{8390A086-9741-374D-8FA7-FF369320107E}" type="presParOf" srcId="{1489F290-2E43-F440-A799-D1F46BD553C6}" destId="{7C38C355-EB32-8146-826E-54F2B0948A0E}" srcOrd="1" destOrd="0" presId="urn:microsoft.com/office/officeart/2016/7/layout/VerticalSolidActionList"/>
    <dgm:cxn modelId="{9A24E9B6-252C-3E44-92CC-5BBD02958FCC}" type="presParOf" srcId="{35B05F5A-19B1-164D-8B31-E223918BBCE3}" destId="{48934967-3022-5543-97CE-782AF38E1DF4}" srcOrd="3" destOrd="0" presId="urn:microsoft.com/office/officeart/2016/7/layout/VerticalSolidActionList"/>
    <dgm:cxn modelId="{B9766DFF-6F06-6C48-B5E6-4CA5E9DFCBC5}" type="presParOf" srcId="{35B05F5A-19B1-164D-8B31-E223918BBCE3}" destId="{FC36E263-48D2-6947-BEE4-5A58D1BD7FDD}" srcOrd="4" destOrd="0" presId="urn:microsoft.com/office/officeart/2016/7/layout/VerticalSolidActionList"/>
    <dgm:cxn modelId="{0A8EC5DC-DBD2-9A43-9DB0-E3B00A67EC74}" type="presParOf" srcId="{FC36E263-48D2-6947-BEE4-5A58D1BD7FDD}" destId="{C8C56C0C-2577-0740-98F6-00BD778D9F36}" srcOrd="0" destOrd="0" presId="urn:microsoft.com/office/officeart/2016/7/layout/VerticalSolidActionList"/>
    <dgm:cxn modelId="{9A5953BD-7E06-2D44-8113-BFAFDB6A4CD3}" type="presParOf" srcId="{FC36E263-48D2-6947-BEE4-5A58D1BD7FDD}" destId="{C0CEAD00-536F-4845-8556-0F2E3499AFEA}"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2DE4D-EA08-E741-B1DE-70856FFB6B1D}">
      <dsp:nvSpPr>
        <dsp:cNvPr id="0" name=""/>
        <dsp:cNvSpPr/>
      </dsp:nvSpPr>
      <dsp:spPr>
        <a:xfrm>
          <a:off x="0" y="651"/>
          <a:ext cx="49884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C5CD7B-776C-0943-910E-D316D2BB8522}">
      <dsp:nvSpPr>
        <dsp:cNvPr id="0" name=""/>
        <dsp:cNvSpPr/>
      </dsp:nvSpPr>
      <dsp:spPr>
        <a:xfrm>
          <a:off x="0" y="651"/>
          <a:ext cx="4988440" cy="1067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Make sure your workspace is clean and clear</a:t>
          </a:r>
        </a:p>
      </dsp:txBody>
      <dsp:txXfrm>
        <a:off x="0" y="651"/>
        <a:ext cx="4988440" cy="1067492"/>
      </dsp:txXfrm>
    </dsp:sp>
    <dsp:sp modelId="{8F71E82A-6319-2D40-816A-FC279FDA7732}">
      <dsp:nvSpPr>
        <dsp:cNvPr id="0" name=""/>
        <dsp:cNvSpPr/>
      </dsp:nvSpPr>
      <dsp:spPr>
        <a:xfrm>
          <a:off x="0" y="1068143"/>
          <a:ext cx="49884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91BC77-0705-9C41-A2C7-BD54A1D5C09C}">
      <dsp:nvSpPr>
        <dsp:cNvPr id="0" name=""/>
        <dsp:cNvSpPr/>
      </dsp:nvSpPr>
      <dsp:spPr>
        <a:xfrm>
          <a:off x="0" y="1068143"/>
          <a:ext cx="4988440" cy="1067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Make sure the power cable is out of the way, plug the iron/gun into an outlet, and heat it up </a:t>
          </a:r>
        </a:p>
      </dsp:txBody>
      <dsp:txXfrm>
        <a:off x="0" y="1068143"/>
        <a:ext cx="4988440" cy="1067492"/>
      </dsp:txXfrm>
    </dsp:sp>
    <dsp:sp modelId="{3A56FDD5-82FC-B64D-90EA-A40574B7F1E6}">
      <dsp:nvSpPr>
        <dsp:cNvPr id="0" name=""/>
        <dsp:cNvSpPr/>
      </dsp:nvSpPr>
      <dsp:spPr>
        <a:xfrm>
          <a:off x="0" y="2135635"/>
          <a:ext cx="49884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882480-C4EF-5B4F-9101-F0F4458264CC}">
      <dsp:nvSpPr>
        <dsp:cNvPr id="0" name=""/>
        <dsp:cNvSpPr/>
      </dsp:nvSpPr>
      <dsp:spPr>
        <a:xfrm>
          <a:off x="0" y="2135635"/>
          <a:ext cx="4988440" cy="1067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Clean the tip by wiping it off on a wet sponge or rag </a:t>
          </a:r>
        </a:p>
      </dsp:txBody>
      <dsp:txXfrm>
        <a:off x="0" y="2135635"/>
        <a:ext cx="4988440" cy="1067492"/>
      </dsp:txXfrm>
    </dsp:sp>
    <dsp:sp modelId="{57210F22-B53C-D540-9395-58C384E1832A}">
      <dsp:nvSpPr>
        <dsp:cNvPr id="0" name=""/>
        <dsp:cNvSpPr/>
      </dsp:nvSpPr>
      <dsp:spPr>
        <a:xfrm>
          <a:off x="0" y="3203128"/>
          <a:ext cx="49884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761CB3-8FDB-5B49-A478-78264E6D6274}">
      <dsp:nvSpPr>
        <dsp:cNvPr id="0" name=""/>
        <dsp:cNvSpPr/>
      </dsp:nvSpPr>
      <dsp:spPr>
        <a:xfrm>
          <a:off x="0" y="3203128"/>
          <a:ext cx="4988440" cy="1067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When the iron/gun is hot, dip it in the flux, then tin the tip by briefly touching the solder to the tip </a:t>
          </a:r>
        </a:p>
      </dsp:txBody>
      <dsp:txXfrm>
        <a:off x="0" y="3203128"/>
        <a:ext cx="4988440" cy="1067492"/>
      </dsp:txXfrm>
    </dsp:sp>
    <dsp:sp modelId="{3159CD69-AD37-9C4B-9CDF-AD2ECE8734C4}">
      <dsp:nvSpPr>
        <dsp:cNvPr id="0" name=""/>
        <dsp:cNvSpPr/>
      </dsp:nvSpPr>
      <dsp:spPr>
        <a:xfrm>
          <a:off x="0" y="4270620"/>
          <a:ext cx="49884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DE9FA4-6CDB-E04D-A2C0-9A7C3811C200}">
      <dsp:nvSpPr>
        <dsp:cNvPr id="0" name=""/>
        <dsp:cNvSpPr/>
      </dsp:nvSpPr>
      <dsp:spPr>
        <a:xfrm>
          <a:off x="0" y="4270620"/>
          <a:ext cx="4988440" cy="1067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Touch the tinned iron tip to the site of the connection to heat it before flowing solder</a:t>
          </a:r>
        </a:p>
      </dsp:txBody>
      <dsp:txXfrm>
        <a:off x="0" y="4270620"/>
        <a:ext cx="4988440" cy="1067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CA1B7-F7D0-8A4B-88B7-91FB1B74B6E0}">
      <dsp:nvSpPr>
        <dsp:cNvPr id="0" name=""/>
        <dsp:cNvSpPr/>
      </dsp:nvSpPr>
      <dsp:spPr>
        <a:xfrm>
          <a:off x="997688" y="1668"/>
          <a:ext cx="3990752" cy="17100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32" tIns="434359" rIns="77432" bIns="434359" numCol="1" spcCol="1270" anchor="ctr" anchorCtr="0">
          <a:noAutofit/>
        </a:bodyPr>
        <a:lstStyle/>
        <a:p>
          <a:pPr marL="0" lvl="0" indent="0" algn="l" defTabSz="533400">
            <a:lnSpc>
              <a:spcPct val="90000"/>
            </a:lnSpc>
            <a:spcBef>
              <a:spcPct val="0"/>
            </a:spcBef>
            <a:spcAft>
              <a:spcPct val="35000"/>
            </a:spcAft>
            <a:buNone/>
          </a:pPr>
          <a:r>
            <a:rPr lang="en-US" sz="1200" kern="1200" dirty="0"/>
            <a:t>Twist the bare ends together, hold the tip to the bottom of the wires, feed solder into the heated wires until they look tinned</a:t>
          </a:r>
        </a:p>
      </dsp:txBody>
      <dsp:txXfrm>
        <a:off x="997688" y="1668"/>
        <a:ext cx="3990752" cy="1710072"/>
      </dsp:txXfrm>
    </dsp:sp>
    <dsp:sp modelId="{57FDAD39-8A71-D14C-B4FF-C55699D4CA46}">
      <dsp:nvSpPr>
        <dsp:cNvPr id="0" name=""/>
        <dsp:cNvSpPr/>
      </dsp:nvSpPr>
      <dsp:spPr>
        <a:xfrm>
          <a:off x="0" y="1668"/>
          <a:ext cx="997688" cy="17100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794" tIns="168917" rIns="52794" bIns="168917" numCol="1" spcCol="1270" anchor="ctr" anchorCtr="0">
          <a:noAutofit/>
        </a:bodyPr>
        <a:lstStyle/>
        <a:p>
          <a:pPr marL="0" lvl="0" indent="0" algn="ctr" defTabSz="666750">
            <a:lnSpc>
              <a:spcPct val="90000"/>
            </a:lnSpc>
            <a:spcBef>
              <a:spcPct val="0"/>
            </a:spcBef>
            <a:spcAft>
              <a:spcPct val="35000"/>
            </a:spcAft>
            <a:buNone/>
          </a:pPr>
          <a:r>
            <a:rPr lang="en-US" sz="1500" kern="1200" dirty="0"/>
            <a:t>Soldering Wires Together</a:t>
          </a:r>
        </a:p>
      </dsp:txBody>
      <dsp:txXfrm>
        <a:off x="0" y="1668"/>
        <a:ext cx="997688" cy="1710072"/>
      </dsp:txXfrm>
    </dsp:sp>
    <dsp:sp modelId="{7C38C355-EB32-8146-826E-54F2B0948A0E}">
      <dsp:nvSpPr>
        <dsp:cNvPr id="0" name=""/>
        <dsp:cNvSpPr/>
      </dsp:nvSpPr>
      <dsp:spPr>
        <a:xfrm>
          <a:off x="997688" y="1814345"/>
          <a:ext cx="3990752" cy="1710072"/>
        </a:xfrm>
        <a:prstGeom prst="rect">
          <a:avLst/>
        </a:prstGeom>
        <a:solidFill>
          <a:schemeClr val="accent2">
            <a:tint val="40000"/>
            <a:alpha val="90000"/>
            <a:hueOff val="-3543865"/>
            <a:satOff val="112"/>
            <a:lumOff val="-19"/>
            <a:alphaOff val="0"/>
          </a:schemeClr>
        </a:solidFill>
        <a:ln w="12700" cap="flat" cmpd="sng" algn="ctr">
          <a:solidFill>
            <a:schemeClr val="accent2">
              <a:tint val="40000"/>
              <a:alpha val="90000"/>
              <a:hueOff val="-3543865"/>
              <a:satOff val="112"/>
              <a:lumOff val="-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32" tIns="434359" rIns="77432" bIns="434359" numCol="1" spcCol="1270" anchor="ctr" anchorCtr="0">
          <a:noAutofit/>
        </a:bodyPr>
        <a:lstStyle/>
        <a:p>
          <a:pPr marL="0" lvl="0" indent="0" algn="l" defTabSz="533400">
            <a:lnSpc>
              <a:spcPct val="90000"/>
            </a:lnSpc>
            <a:spcBef>
              <a:spcPct val="0"/>
            </a:spcBef>
            <a:spcAft>
              <a:spcPct val="35000"/>
            </a:spcAft>
            <a:buNone/>
          </a:pPr>
          <a:r>
            <a:rPr lang="en-US" sz="1200" kern="1200" dirty="0"/>
            <a:t>Tin the tip of the iron, use the tip to bridge the gap between the pad and the inserted metal/wire, feed solder into the gap but don’t let it pool up on the other side</a:t>
          </a:r>
        </a:p>
      </dsp:txBody>
      <dsp:txXfrm>
        <a:off x="997688" y="1814345"/>
        <a:ext cx="3990752" cy="1710072"/>
      </dsp:txXfrm>
    </dsp:sp>
    <dsp:sp modelId="{1831DC19-AEDC-0340-82D0-C4B67E444725}">
      <dsp:nvSpPr>
        <dsp:cNvPr id="0" name=""/>
        <dsp:cNvSpPr/>
      </dsp:nvSpPr>
      <dsp:spPr>
        <a:xfrm>
          <a:off x="0" y="1814345"/>
          <a:ext cx="997688" cy="1710072"/>
        </a:xfrm>
        <a:prstGeom prst="rect">
          <a:avLst/>
        </a:prstGeom>
        <a:solidFill>
          <a:schemeClr val="accent2">
            <a:hueOff val="-3544877"/>
            <a:satOff val="175"/>
            <a:lumOff val="-98"/>
            <a:alphaOff val="0"/>
          </a:schemeClr>
        </a:solidFill>
        <a:ln w="12700" cap="flat" cmpd="sng" algn="ctr">
          <a:solidFill>
            <a:schemeClr val="accent2">
              <a:hueOff val="-3544877"/>
              <a:satOff val="175"/>
              <a:lumOff val="-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794" tIns="168917" rIns="52794" bIns="168917" numCol="1" spcCol="1270" anchor="ctr" anchorCtr="0">
          <a:noAutofit/>
        </a:bodyPr>
        <a:lstStyle/>
        <a:p>
          <a:pPr marL="0" lvl="0" indent="0" algn="ctr" defTabSz="666750">
            <a:lnSpc>
              <a:spcPct val="90000"/>
            </a:lnSpc>
            <a:spcBef>
              <a:spcPct val="0"/>
            </a:spcBef>
            <a:spcAft>
              <a:spcPct val="35000"/>
            </a:spcAft>
            <a:buNone/>
          </a:pPr>
          <a:r>
            <a:rPr lang="en-US" sz="1500" kern="1200" dirty="0"/>
            <a:t>Electrical Boards</a:t>
          </a:r>
        </a:p>
      </dsp:txBody>
      <dsp:txXfrm>
        <a:off x="0" y="1814345"/>
        <a:ext cx="997688" cy="1710072"/>
      </dsp:txXfrm>
    </dsp:sp>
    <dsp:sp modelId="{C0CEAD00-536F-4845-8556-0F2E3499AFEA}">
      <dsp:nvSpPr>
        <dsp:cNvPr id="0" name=""/>
        <dsp:cNvSpPr/>
      </dsp:nvSpPr>
      <dsp:spPr>
        <a:xfrm>
          <a:off x="997688" y="3627022"/>
          <a:ext cx="3990752" cy="1710072"/>
        </a:xfrm>
        <a:prstGeom prst="rect">
          <a:avLst/>
        </a:prstGeom>
        <a:solidFill>
          <a:schemeClr val="accent2">
            <a:tint val="40000"/>
            <a:alpha val="90000"/>
            <a:hueOff val="-7087731"/>
            <a:satOff val="224"/>
            <a:lumOff val="-37"/>
            <a:alphaOff val="0"/>
          </a:schemeClr>
        </a:solidFill>
        <a:ln w="12700" cap="flat" cmpd="sng" algn="ctr">
          <a:solidFill>
            <a:schemeClr val="accent2">
              <a:tint val="40000"/>
              <a:alpha val="90000"/>
              <a:hueOff val="-7087731"/>
              <a:satOff val="224"/>
              <a:lumOff val="-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32" tIns="434359" rIns="77432" bIns="434359" numCol="1" spcCol="1270" anchor="ctr" anchorCtr="0">
          <a:noAutofit/>
        </a:bodyPr>
        <a:lstStyle/>
        <a:p>
          <a:pPr marL="0" lvl="0" indent="0" algn="l" defTabSz="533400">
            <a:lnSpc>
              <a:spcPct val="90000"/>
            </a:lnSpc>
            <a:spcBef>
              <a:spcPct val="0"/>
            </a:spcBef>
            <a:spcAft>
              <a:spcPct val="35000"/>
            </a:spcAft>
            <a:buNone/>
          </a:pPr>
          <a:r>
            <a:rPr lang="en-US" sz="1200" kern="1200" dirty="0"/>
            <a:t>Slide terminal connection onto the bare 6 gauge wire, heat connection with a small blowtorch, feed solder into the terminal connector</a:t>
          </a:r>
        </a:p>
      </dsp:txBody>
      <dsp:txXfrm>
        <a:off x="997688" y="3627022"/>
        <a:ext cx="3990752" cy="1710072"/>
      </dsp:txXfrm>
    </dsp:sp>
    <dsp:sp modelId="{C8C56C0C-2577-0740-98F6-00BD778D9F36}">
      <dsp:nvSpPr>
        <dsp:cNvPr id="0" name=""/>
        <dsp:cNvSpPr/>
      </dsp:nvSpPr>
      <dsp:spPr>
        <a:xfrm>
          <a:off x="0" y="3627022"/>
          <a:ext cx="997688" cy="1710072"/>
        </a:xfrm>
        <a:prstGeom prst="rect">
          <a:avLst/>
        </a:prstGeom>
        <a:solidFill>
          <a:schemeClr val="accent2">
            <a:hueOff val="-7089753"/>
            <a:satOff val="350"/>
            <a:lumOff val="-196"/>
            <a:alphaOff val="0"/>
          </a:schemeClr>
        </a:solidFill>
        <a:ln w="12700" cap="flat" cmpd="sng" algn="ctr">
          <a:solidFill>
            <a:schemeClr val="accent2">
              <a:hueOff val="-7089753"/>
              <a:satOff val="350"/>
              <a:lumOff val="-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794" tIns="168917" rIns="52794" bIns="168917" numCol="1" spcCol="1270" anchor="ctr" anchorCtr="0">
          <a:noAutofit/>
        </a:bodyPr>
        <a:lstStyle/>
        <a:p>
          <a:pPr marL="0" lvl="0" indent="0" algn="ctr" defTabSz="666750">
            <a:lnSpc>
              <a:spcPct val="90000"/>
            </a:lnSpc>
            <a:spcBef>
              <a:spcPct val="0"/>
            </a:spcBef>
            <a:spcAft>
              <a:spcPct val="35000"/>
            </a:spcAft>
            <a:buNone/>
          </a:pPr>
          <a:r>
            <a:rPr lang="en-US" sz="1500" kern="1200" dirty="0"/>
            <a:t>Battery Wires</a:t>
          </a:r>
        </a:p>
      </dsp:txBody>
      <dsp:txXfrm>
        <a:off x="0" y="3627022"/>
        <a:ext cx="997688" cy="171007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05D45-2BCB-7D45-A4DC-3AF42B1AEA7C}" type="datetimeFigureOut">
              <a:rPr lang="en-US" smtClean="0"/>
              <a:t>5/27/20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32E23-AAD2-3D4F-B193-31CA6C6F7B80}" type="slidenum">
              <a:rPr lang="en-US" smtClean="0"/>
              <a:t>‹#›</a:t>
            </a:fld>
            <a:endParaRPr lang="en-US"/>
          </a:p>
        </p:txBody>
      </p:sp>
    </p:spTree>
    <p:extLst>
      <p:ext uri="{BB962C8B-B14F-4D97-AF65-F5344CB8AC3E}">
        <p14:creationId xmlns:p14="http://schemas.microsoft.com/office/powerpoint/2010/main" val="386091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a:prstGeom prst="rect">
            <a:avLst/>
          </a:prstGeo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a:prstGeom prst="rect">
            <a:avLst/>
          </a:prstGeo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a:xfrm>
            <a:off x="838200" y="6356350"/>
            <a:ext cx="2743200" cy="365125"/>
          </a:xfrm>
          <a:prstGeom prst="rect">
            <a:avLst/>
          </a:prstGeom>
        </p:spPr>
        <p:txBody>
          <a:bodyPr/>
          <a:lstStyle/>
          <a:p>
            <a:fld id="{E0A504F8-4152-3243-9F0D-C61952A97CB0}" type="datetime1">
              <a:rPr lang="en-US" smtClean="0"/>
              <a:t>5/27/20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716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a:prstGeom prst="rect">
            <a:avLst/>
          </a:prstGeo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a:prstGeom prst="rect">
            <a:avLst/>
          </a:prstGeo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a:xfrm>
            <a:off x="838200" y="6356350"/>
            <a:ext cx="2743200" cy="365125"/>
          </a:xfrm>
          <a:prstGeom prst="rect">
            <a:avLst/>
          </a:prstGeom>
        </p:spPr>
        <p:txBody>
          <a:bodyPr/>
          <a:lstStyle/>
          <a:p>
            <a:fld id="{8BAA465F-8DB4-FF47-BCAD-C0A57BCDF679}" type="datetime1">
              <a:rPr lang="en-US" smtClean="0"/>
              <a:t>5/27/20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717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a:xfrm>
            <a:off x="838200" y="6356350"/>
            <a:ext cx="2743200" cy="365125"/>
          </a:xfrm>
          <a:prstGeom prst="rect">
            <a:avLst/>
          </a:prstGeom>
        </p:spPr>
        <p:txBody>
          <a:bodyPr/>
          <a:lstStyle/>
          <a:p>
            <a:fld id="{AB8E6538-AA12-9D44-9B84-ED6096ACF119}" type="datetime1">
              <a:rPr lang="en-US" smtClean="0"/>
              <a:t>5/27/20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913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a:xfrm>
            <a:off x="838200" y="6356350"/>
            <a:ext cx="2743200" cy="365125"/>
          </a:xfrm>
          <a:prstGeom prst="rect">
            <a:avLst/>
          </a:prstGeom>
        </p:spPr>
        <p:txBody>
          <a:bodyPr/>
          <a:lstStyle/>
          <a:p>
            <a:fld id="{9FF75FEC-AC4F-254D-9C3F-DC8478C8B358}" type="datetime1">
              <a:rPr lang="en-US" smtClean="0"/>
              <a:t>5/27/20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185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259080" y="365125"/>
            <a:ext cx="8663940" cy="739775"/>
          </a:xfrm>
          <a:prstGeom prst="rect">
            <a:avLst/>
          </a:prstGeo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259080" y="1249680"/>
            <a:ext cx="8663940" cy="50291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a:xfrm>
            <a:off x="4591050" y="6356350"/>
            <a:ext cx="2743200" cy="365125"/>
          </a:xfrm>
          <a:prstGeom prst="rect">
            <a:avLst/>
          </a:prstGeom>
        </p:spPr>
        <p:txBody>
          <a:bodyPr/>
          <a:lstStyle/>
          <a:p>
            <a:fld id="{7C0A47CA-08A6-6D46-87D2-A92384F8733A}" type="datetime1">
              <a:rPr lang="en-US" smtClean="0"/>
              <a:t>5/27/20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259080" y="6356350"/>
            <a:ext cx="4114800" cy="365125"/>
          </a:xfrm>
          <a:prstGeom prst="rect">
            <a:avLst/>
          </a:prstGeom>
        </p:spPr>
        <p:txBody>
          <a:bodyPr/>
          <a:lstStyle>
            <a:lvl1pPr algn="l">
              <a:defRPr sz="1100"/>
            </a:lvl1pPr>
          </a:lstStyle>
          <a:p>
            <a:r>
              <a:rPr lang="en-US"/>
              <a:t>Copyright 2020 FRCTutorials.com (Last edit 5/27/2020)</a:t>
            </a:r>
            <a:endParaRPr lang="en-US"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a:xfrm>
            <a:off x="8404860" y="6356350"/>
            <a:ext cx="518160" cy="365125"/>
          </a:xfrm>
          <a:prstGeom prst="rect">
            <a:avLst/>
          </a:prstGeom>
        </p:spPr>
        <p:txBody>
          <a:bodyPr/>
          <a:lstStyle>
            <a:lvl1pPr>
              <a:defRPr sz="1100"/>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46017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a:prstGeom prst="rect">
            <a:avLst/>
          </a:prstGeo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a:prstGeom prst="rect">
            <a:avLst/>
          </a:prstGeo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a:xfrm>
            <a:off x="838200" y="6356350"/>
            <a:ext cx="2743200" cy="365125"/>
          </a:xfrm>
          <a:prstGeom prst="rect">
            <a:avLst/>
          </a:prstGeom>
        </p:spPr>
        <p:txBody>
          <a:bodyPr/>
          <a:lstStyle/>
          <a:p>
            <a:fld id="{6FCBF79C-FC54-A040-83F3-BBC2499C007F}" type="datetime1">
              <a:rPr lang="en-US" smtClean="0"/>
              <a:t>5/27/20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843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a:xfrm>
            <a:off x="838200"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a:xfrm>
            <a:off x="838200" y="6356350"/>
            <a:ext cx="2743200" cy="365125"/>
          </a:xfrm>
          <a:prstGeom prst="rect">
            <a:avLst/>
          </a:prstGeom>
        </p:spPr>
        <p:txBody>
          <a:bodyPr/>
          <a:lstStyle/>
          <a:p>
            <a:fld id="{95FF5884-A37F-AA47-9EC9-FA800CF49985}" type="datetime1">
              <a:rPr lang="en-US" smtClean="0"/>
              <a:t>5/27/20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260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a:xfrm>
            <a:off x="838200" y="6356350"/>
            <a:ext cx="2743200" cy="365125"/>
          </a:xfrm>
          <a:prstGeom prst="rect">
            <a:avLst/>
          </a:prstGeom>
        </p:spPr>
        <p:txBody>
          <a:bodyPr/>
          <a:lstStyle/>
          <a:p>
            <a:fld id="{481543A3-B553-1C41-9AD8-1048BAA75F7D}" type="datetime1">
              <a:rPr lang="en-US" smtClean="0"/>
              <a:t>5/27/20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337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a:prstGeom prst="rect">
            <a:avLst/>
          </a:prstGeo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a:xfrm>
            <a:off x="838200" y="6356350"/>
            <a:ext cx="2743200" cy="365125"/>
          </a:xfrm>
          <a:prstGeom prst="rect">
            <a:avLst/>
          </a:prstGeom>
        </p:spPr>
        <p:txBody>
          <a:bodyPr/>
          <a:lstStyle/>
          <a:p>
            <a:fld id="{6D7B9806-D605-D848-A7DB-785020702A25}" type="datetime1">
              <a:rPr lang="en-US" smtClean="0"/>
              <a:t>5/27/20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544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3BCD94CE-0C22-744D-9E99-BB1773AFD4FF}" type="datetime1">
              <a:rPr lang="en-US" smtClean="0"/>
              <a:t>5/27/20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805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BCC6E069-4846-CF4B-B1D6-65ACD8D7C10B}" type="datetime1">
              <a:rPr lang="en-US" smtClean="0"/>
              <a:t>5/27/20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5/27/2020)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674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a:prstGeom prst="rect">
            <a:avLst/>
          </a:prstGeo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a:prstGeom prst="rect">
            <a:avLst/>
          </a:prstGeo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a:xfrm>
            <a:off x="838200" y="6356350"/>
            <a:ext cx="2743200" cy="365125"/>
          </a:xfrm>
          <a:prstGeom prst="rect">
            <a:avLst/>
          </a:prstGeom>
        </p:spPr>
        <p:txBody>
          <a:bodyPr/>
          <a:lstStyle/>
          <a:p>
            <a:fld id="{6D127CA3-F063-6D4F-A994-CE10D4D391B1}" type="datetime1">
              <a:rPr lang="en-US" smtClean="0"/>
              <a:t>5/27/20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a:xfrm>
            <a:off x="4038600" y="6356350"/>
            <a:ext cx="4114800" cy="365125"/>
          </a:xfrm>
          <a:prstGeom prst="rect">
            <a:avLst/>
          </a:prstGeom>
        </p:spPr>
        <p:txBody>
          <a:bodyPr/>
          <a:lstStyle>
            <a:lvl1pPr algn="l">
              <a:defRPr/>
            </a:lvl1pPr>
          </a:lstStyle>
          <a:p>
            <a:r>
              <a:rPr lang="en-US"/>
              <a:t>Copyright 2020 FRCTutorials.com (Last edit 5/27/2020)</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820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190500" y="136526"/>
            <a:ext cx="8747760" cy="8350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190500" y="1074420"/>
            <a:ext cx="8747760" cy="51892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4564380" y="6365240"/>
            <a:ext cx="952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3AC8-50EE-A44B-8352-D14924628B2F}" type="datetime1">
              <a:rPr lang="en-US" smtClean="0"/>
              <a:t>5/27/20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190500" y="6351269"/>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Copyright 2020 FRCTutorials.com (Last edit 5/27/2020)</a:t>
            </a:r>
            <a:endParaRPr lang="en-US"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526780" y="6369049"/>
            <a:ext cx="41148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2086017749"/>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hf sldNum="0" hdr="0" dt="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mailto:froboticsteam4150@gmail.com"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DC40C0-E1A7-4F68-ACE9-8D5E7B1F3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566B69-4C0B-443D-9422-FEE42F1CA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E0A882E-BEF2-4019-8A28-318E0E2FB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55"/>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1560655 w 12192000"/>
              <a:gd name="connsiteY3" fmla="*/ 6858000 h 6858000"/>
              <a:gd name="connsiteX4" fmla="*/ 11572884 w 12192000"/>
              <a:gd name="connsiteY4" fmla="*/ 6759738 h 6858000"/>
              <a:gd name="connsiteX5" fmla="*/ 11812292 w 12192000"/>
              <a:gd name="connsiteY5" fmla="*/ 6532282 h 6858000"/>
              <a:gd name="connsiteX6" fmla="*/ 11956995 w 12192000"/>
              <a:gd name="connsiteY6" fmla="*/ 6386992 h 6858000"/>
              <a:gd name="connsiteX7" fmla="*/ 11801234 w 12192000"/>
              <a:gd name="connsiteY7" fmla="*/ 6284788 h 6858000"/>
              <a:gd name="connsiteX8" fmla="*/ 11856520 w 12192000"/>
              <a:gd name="connsiteY8" fmla="*/ 6193604 h 6858000"/>
              <a:gd name="connsiteX9" fmla="*/ 11722875 w 12192000"/>
              <a:gd name="connsiteY9" fmla="*/ 5956630 h 6858000"/>
              <a:gd name="connsiteX10" fmla="*/ 11763258 w 12192000"/>
              <a:gd name="connsiteY10" fmla="*/ 5635988 h 6858000"/>
              <a:gd name="connsiteX11" fmla="*/ 11706050 w 12192000"/>
              <a:gd name="connsiteY11" fmla="*/ 5351418 h 6858000"/>
              <a:gd name="connsiteX12" fmla="*/ 11697876 w 12192000"/>
              <a:gd name="connsiteY12" fmla="*/ 4763241 h 6858000"/>
              <a:gd name="connsiteX13" fmla="*/ 11776236 w 12192000"/>
              <a:gd name="connsiteY13" fmla="*/ 4730675 h 6858000"/>
              <a:gd name="connsiteX14" fmla="*/ 11868540 w 12192000"/>
              <a:gd name="connsiteY14" fmla="*/ 4584884 h 6858000"/>
              <a:gd name="connsiteX15" fmla="*/ 11898825 w 12192000"/>
              <a:gd name="connsiteY15" fmla="*/ 4517749 h 6858000"/>
              <a:gd name="connsiteX16" fmla="*/ 11897864 w 12192000"/>
              <a:gd name="connsiteY16" fmla="*/ 4375464 h 6858000"/>
              <a:gd name="connsiteX17" fmla="*/ 11854116 w 12192000"/>
              <a:gd name="connsiteY17" fmla="*/ 4311838 h 6858000"/>
              <a:gd name="connsiteX18" fmla="*/ 11901709 w 12192000"/>
              <a:gd name="connsiteY18" fmla="*/ 4203620 h 6858000"/>
              <a:gd name="connsiteX19" fmla="*/ 11974782 w 12192000"/>
              <a:gd name="connsiteY19" fmla="*/ 4114442 h 6858000"/>
              <a:gd name="connsiteX20" fmla="*/ 11932476 w 12192000"/>
              <a:gd name="connsiteY20" fmla="*/ 4024762 h 6858000"/>
              <a:gd name="connsiteX21" fmla="*/ 11885365 w 12192000"/>
              <a:gd name="connsiteY21" fmla="*/ 3939592 h 6858000"/>
              <a:gd name="connsiteX22" fmla="*/ 11751719 w 12192000"/>
              <a:gd name="connsiteY22" fmla="*/ 3749211 h 6858000"/>
              <a:gd name="connsiteX23" fmla="*/ 11513754 w 12192000"/>
              <a:gd name="connsiteY23" fmla="*/ 3604420 h 6858000"/>
              <a:gd name="connsiteX24" fmla="*/ 11220504 w 12192000"/>
              <a:gd name="connsiteY24" fmla="*/ 3488188 h 6858000"/>
              <a:gd name="connsiteX25" fmla="*/ 11312805 w 12192000"/>
              <a:gd name="connsiteY25" fmla="*/ 3414541 h 6858000"/>
              <a:gd name="connsiteX26" fmla="*/ 10805146 w 12192000"/>
              <a:gd name="connsiteY26" fmla="*/ 3277767 h 6858000"/>
              <a:gd name="connsiteX27" fmla="*/ 11234926 w 12192000"/>
              <a:gd name="connsiteY27" fmla="*/ 3203117 h 6858000"/>
              <a:gd name="connsiteX28" fmla="*/ 11204640 w 12192000"/>
              <a:gd name="connsiteY28" fmla="*/ 3174060 h 6858000"/>
              <a:gd name="connsiteX29" fmla="*/ 11174834 w 12192000"/>
              <a:gd name="connsiteY29" fmla="*/ 3143498 h 6858000"/>
              <a:gd name="connsiteX30" fmla="*/ 11400780 w 12192000"/>
              <a:gd name="connsiteY30" fmla="*/ 3099410 h 6858000"/>
              <a:gd name="connsiteX31" fmla="*/ 11297902 w 12192000"/>
              <a:gd name="connsiteY31" fmla="*/ 3041793 h 6858000"/>
              <a:gd name="connsiteX32" fmla="*/ 11485870 w 12192000"/>
              <a:gd name="connsiteY32" fmla="*/ 3021253 h 6858000"/>
              <a:gd name="connsiteX33" fmla="*/ 11513754 w 12192000"/>
              <a:gd name="connsiteY33" fmla="*/ 2944098 h 6858000"/>
              <a:gd name="connsiteX34" fmla="*/ 11405107 w 12192000"/>
              <a:gd name="connsiteY34" fmla="*/ 2906523 h 6858000"/>
              <a:gd name="connsiteX35" fmla="*/ 10572950 w 12192000"/>
              <a:gd name="connsiteY35" fmla="*/ 2803317 h 6858000"/>
              <a:gd name="connsiteX36" fmla="*/ 9205250 w 12192000"/>
              <a:gd name="connsiteY36" fmla="*/ 2778767 h 6858000"/>
              <a:gd name="connsiteX37" fmla="*/ 8579578 w 12192000"/>
              <a:gd name="connsiteY37" fmla="*/ 2759181 h 6858000"/>
              <a:gd name="connsiteX38" fmla="*/ 8370208 w 12192000"/>
              <a:gd name="connsiteY38" fmla="*/ 2759730 h 6858000"/>
              <a:gd name="connsiteX39" fmla="*/ 7470748 w 12192000"/>
              <a:gd name="connsiteY39" fmla="*/ 2819849 h 6858000"/>
              <a:gd name="connsiteX40" fmla="*/ 7001547 w 12192000"/>
              <a:gd name="connsiteY40" fmla="*/ 2861432 h 6858000"/>
              <a:gd name="connsiteX41" fmla="*/ 6295343 w 12192000"/>
              <a:gd name="connsiteY41" fmla="*/ 2988688 h 6858000"/>
              <a:gd name="connsiteX42" fmla="*/ 6075166 w 12192000"/>
              <a:gd name="connsiteY42" fmla="*/ 3078367 h 6858000"/>
              <a:gd name="connsiteX43" fmla="*/ 5859314 w 12192000"/>
              <a:gd name="connsiteY43" fmla="*/ 3139490 h 6858000"/>
              <a:gd name="connsiteX44" fmla="*/ 5800183 w 12192000"/>
              <a:gd name="connsiteY44" fmla="*/ 3195101 h 6858000"/>
              <a:gd name="connsiteX45" fmla="*/ 5882870 w 12192000"/>
              <a:gd name="connsiteY45" fmla="*/ 3252215 h 6858000"/>
              <a:gd name="connsiteX46" fmla="*/ 6232848 w 12192000"/>
              <a:gd name="connsiteY46" fmla="*/ 3274760 h 6858000"/>
              <a:gd name="connsiteX47" fmla="*/ 5911715 w 12192000"/>
              <a:gd name="connsiteY47" fmla="*/ 3347407 h 6858000"/>
              <a:gd name="connsiteX48" fmla="*/ 6384279 w 12192000"/>
              <a:gd name="connsiteY48" fmla="*/ 3312836 h 6858000"/>
              <a:gd name="connsiteX49" fmla="*/ 6526097 w 12192000"/>
              <a:gd name="connsiteY49" fmla="*/ 3325362 h 6858000"/>
              <a:gd name="connsiteX50" fmla="*/ 6403028 w 12192000"/>
              <a:gd name="connsiteY50" fmla="*/ 3383478 h 6858000"/>
              <a:gd name="connsiteX51" fmla="*/ 5767013 w 12192000"/>
              <a:gd name="connsiteY51" fmla="*/ 3500713 h 6858000"/>
              <a:gd name="connsiteX52" fmla="*/ 5706920 w 12192000"/>
              <a:gd name="connsiteY52" fmla="*/ 3511233 h 6858000"/>
              <a:gd name="connsiteX53" fmla="*/ 5310793 w 12192000"/>
              <a:gd name="connsiteY53" fmla="*/ 3677066 h 6858000"/>
              <a:gd name="connsiteX54" fmla="*/ 5548276 w 12192000"/>
              <a:gd name="connsiteY54" fmla="*/ 3660533 h 6858000"/>
              <a:gd name="connsiteX55" fmla="*/ 5293005 w 12192000"/>
              <a:gd name="connsiteY55" fmla="*/ 3765743 h 6858000"/>
              <a:gd name="connsiteX56" fmla="*/ 4983410 w 12192000"/>
              <a:gd name="connsiteY56" fmla="*/ 3883981 h 6858000"/>
              <a:gd name="connsiteX57" fmla="*/ 4674775 w 12192000"/>
              <a:gd name="connsiteY57" fmla="*/ 4068850 h 6858000"/>
              <a:gd name="connsiteX58" fmla="*/ 4453155 w 12192000"/>
              <a:gd name="connsiteY58" fmla="*/ 4163539 h 6858000"/>
              <a:gd name="connsiteX59" fmla="*/ 4492095 w 12192000"/>
              <a:gd name="connsiteY59" fmla="*/ 4237188 h 6858000"/>
              <a:gd name="connsiteX60" fmla="*/ 4464213 w 12192000"/>
              <a:gd name="connsiteY60" fmla="*/ 4318851 h 6858000"/>
              <a:gd name="connsiteX61" fmla="*/ 4857456 w 12192000"/>
              <a:gd name="connsiteY61" fmla="*/ 4241696 h 6858000"/>
              <a:gd name="connsiteX62" fmla="*/ 4713234 w 12192000"/>
              <a:gd name="connsiteY62" fmla="*/ 4295303 h 6858000"/>
              <a:gd name="connsiteX63" fmla="*/ 4656026 w 12192000"/>
              <a:gd name="connsiteY63" fmla="*/ 4348410 h 6858000"/>
              <a:gd name="connsiteX64" fmla="*/ 4718523 w 12192000"/>
              <a:gd name="connsiteY64" fmla="*/ 4368951 h 6858000"/>
              <a:gd name="connsiteX65" fmla="*/ 4989178 w 12192000"/>
              <a:gd name="connsiteY65" fmla="*/ 4420054 h 6858000"/>
              <a:gd name="connsiteX66" fmla="*/ 4304127 w 12192000"/>
              <a:gd name="connsiteY66" fmla="*/ 4609933 h 6858000"/>
              <a:gd name="connsiteX67" fmla="*/ 4402677 w 12192000"/>
              <a:gd name="connsiteY67" fmla="*/ 4624463 h 6858000"/>
              <a:gd name="connsiteX68" fmla="*/ 5398287 w 12192000"/>
              <a:gd name="connsiteY68" fmla="*/ 4608430 h 6858000"/>
              <a:gd name="connsiteX69" fmla="*/ 5592504 w 12192000"/>
              <a:gd name="connsiteY69" fmla="*/ 4585886 h 6858000"/>
              <a:gd name="connsiteX70" fmla="*/ 5411266 w 12192000"/>
              <a:gd name="connsiteY70" fmla="*/ 4964142 h 6858000"/>
              <a:gd name="connsiteX71" fmla="*/ 5480493 w 12192000"/>
              <a:gd name="connsiteY71" fmla="*/ 5031277 h 6858000"/>
              <a:gd name="connsiteX72" fmla="*/ 5233393 w 12192000"/>
              <a:gd name="connsiteY72" fmla="*/ 5047810 h 6858000"/>
              <a:gd name="connsiteX73" fmla="*/ 4750251 w 12192000"/>
              <a:gd name="connsiteY73" fmla="*/ 5256728 h 6858000"/>
              <a:gd name="connsiteX74" fmla="*/ 4508440 w 12192000"/>
              <a:gd name="connsiteY74" fmla="*/ 5624965 h 6858000"/>
              <a:gd name="connsiteX75" fmla="*/ 4602665 w 12192000"/>
              <a:gd name="connsiteY75" fmla="*/ 5706629 h 6858000"/>
              <a:gd name="connsiteX76" fmla="*/ 4215189 w 12192000"/>
              <a:gd name="connsiteY76" fmla="*/ 5797811 h 6858000"/>
              <a:gd name="connsiteX77" fmla="*/ 4407966 w 12192000"/>
              <a:gd name="connsiteY77" fmla="*/ 5826870 h 6858000"/>
              <a:gd name="connsiteX78" fmla="*/ 4265186 w 12192000"/>
              <a:gd name="connsiteY78" fmla="*/ 5881478 h 6858000"/>
              <a:gd name="connsiteX79" fmla="*/ 4145964 w 12192000"/>
              <a:gd name="connsiteY79" fmla="*/ 5977170 h 6858000"/>
              <a:gd name="connsiteX80" fmla="*/ 4710350 w 12192000"/>
              <a:gd name="connsiteY80" fmla="*/ 5909035 h 6858000"/>
              <a:gd name="connsiteX81" fmla="*/ 4870916 w 12192000"/>
              <a:gd name="connsiteY81" fmla="*/ 5949616 h 6858000"/>
              <a:gd name="connsiteX82" fmla="*/ 4960333 w 12192000"/>
              <a:gd name="connsiteY82" fmla="*/ 5949115 h 6858000"/>
              <a:gd name="connsiteX83" fmla="*/ 5073788 w 12192000"/>
              <a:gd name="connsiteY83" fmla="*/ 5953623 h 6858000"/>
              <a:gd name="connsiteX84" fmla="*/ 4979084 w 12192000"/>
              <a:gd name="connsiteY84" fmla="*/ 5990197 h 6858000"/>
              <a:gd name="connsiteX85" fmla="*/ 5100228 w 12192000"/>
              <a:gd name="connsiteY85" fmla="*/ 6151519 h 6858000"/>
              <a:gd name="connsiteX86" fmla="*/ 4666602 w 12192000"/>
              <a:gd name="connsiteY86" fmla="*/ 6266250 h 6858000"/>
              <a:gd name="connsiteX87" fmla="*/ 4762750 w 12192000"/>
              <a:gd name="connsiteY87" fmla="*/ 6288795 h 6858000"/>
              <a:gd name="connsiteX88" fmla="*/ 4815151 w 12192000"/>
              <a:gd name="connsiteY88" fmla="*/ 6322363 h 6858000"/>
              <a:gd name="connsiteX89" fmla="*/ 4558918 w 12192000"/>
              <a:gd name="connsiteY89" fmla="*/ 6504727 h 6858000"/>
              <a:gd name="connsiteX90" fmla="*/ 4899280 w 12192000"/>
              <a:gd name="connsiteY90" fmla="*/ 6480679 h 6858000"/>
              <a:gd name="connsiteX91" fmla="*/ 4692563 w 12192000"/>
              <a:gd name="connsiteY91" fmla="*/ 6586391 h 6858000"/>
              <a:gd name="connsiteX92" fmla="*/ 4303645 w 12192000"/>
              <a:gd name="connsiteY92" fmla="*/ 6834888 h 6858000"/>
              <a:gd name="connsiteX93" fmla="*/ 4307829 w 12192000"/>
              <a:gd name="connsiteY93" fmla="*/ 6852361 h 6858000"/>
              <a:gd name="connsiteX94" fmla="*/ 4323786 w 12192000"/>
              <a:gd name="connsiteY94" fmla="*/ 6858000 h 6858000"/>
              <a:gd name="connsiteX95" fmla="*/ 0 w 12192000"/>
              <a:gd name="connsiteY9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6D10DD-A92A-2E4D-AA2E-01CA87E13E9C}"/>
              </a:ext>
            </a:extLst>
          </p:cNvPr>
          <p:cNvSpPr>
            <a:spLocks noGrp="1"/>
          </p:cNvSpPr>
          <p:nvPr>
            <p:ph type="ctrTitle"/>
          </p:nvPr>
        </p:nvSpPr>
        <p:spPr>
          <a:xfrm>
            <a:off x="711027" y="843324"/>
            <a:ext cx="8144738" cy="1701570"/>
          </a:xfrm>
        </p:spPr>
        <p:txBody>
          <a:bodyPr anchor="b">
            <a:normAutofit/>
          </a:bodyPr>
          <a:lstStyle/>
          <a:p>
            <a:r>
              <a:rPr lang="en-US" sz="6000" b="1" dirty="0"/>
              <a:t>Soldering</a:t>
            </a:r>
          </a:p>
        </p:txBody>
      </p:sp>
      <p:sp>
        <p:nvSpPr>
          <p:cNvPr id="3" name="Subtitle 2">
            <a:extLst>
              <a:ext uri="{FF2B5EF4-FFF2-40B4-BE49-F238E27FC236}">
                <a16:creationId xmlns:a16="http://schemas.microsoft.com/office/drawing/2014/main" id="{AE51823A-01D3-E043-AA51-5953B8CE3438}"/>
              </a:ext>
            </a:extLst>
          </p:cNvPr>
          <p:cNvSpPr>
            <a:spLocks noGrp="1"/>
          </p:cNvSpPr>
          <p:nvPr>
            <p:ph type="subTitle" idx="1"/>
          </p:nvPr>
        </p:nvSpPr>
        <p:spPr>
          <a:xfrm>
            <a:off x="711028" y="2601649"/>
            <a:ext cx="3943349" cy="646785"/>
          </a:xfrm>
        </p:spPr>
        <p:txBody>
          <a:bodyPr>
            <a:normAutofit/>
          </a:bodyPr>
          <a:lstStyle/>
          <a:p>
            <a:r>
              <a:rPr lang="en-US" sz="1700" dirty="0"/>
              <a:t>Team 4150</a:t>
            </a:r>
          </a:p>
          <a:p>
            <a:endParaRPr lang="en-US" sz="1700" dirty="0"/>
          </a:p>
        </p:txBody>
      </p:sp>
      <p:pic>
        <p:nvPicPr>
          <p:cNvPr id="7" name="Picture 6" descr="A close up of a sign&#10;&#10;Description automatically generated">
            <a:extLst>
              <a:ext uri="{FF2B5EF4-FFF2-40B4-BE49-F238E27FC236}">
                <a16:creationId xmlns:a16="http://schemas.microsoft.com/office/drawing/2014/main" id="{308E1C94-3AEF-FD4C-BDC0-68CA68CA8AE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54377" y="3480857"/>
            <a:ext cx="3671887" cy="1569732"/>
          </a:xfrm>
          <a:prstGeom prst="rect">
            <a:avLst/>
          </a:prstGeom>
        </p:spPr>
      </p:pic>
      <p:pic>
        <p:nvPicPr>
          <p:cNvPr id="8" name="Google Shape;205;p13">
            <a:extLst>
              <a:ext uri="{FF2B5EF4-FFF2-40B4-BE49-F238E27FC236}">
                <a16:creationId xmlns:a16="http://schemas.microsoft.com/office/drawing/2014/main" id="{4082A088-A42F-AB42-9BDA-D9A53F992A67}"/>
              </a:ext>
            </a:extLst>
          </p:cNvPr>
          <p:cNvPicPr preferRelativeResize="0"/>
          <p:nvPr/>
        </p:nvPicPr>
        <p:blipFill>
          <a:blip r:embed="rId3">
            <a:alphaModFix/>
          </a:blip>
          <a:stretch>
            <a:fillRect/>
          </a:stretch>
        </p:blipFill>
        <p:spPr>
          <a:xfrm>
            <a:off x="5478132" y="5053381"/>
            <a:ext cx="2024375" cy="1233900"/>
          </a:xfrm>
          <a:prstGeom prst="rect">
            <a:avLst/>
          </a:prstGeom>
          <a:noFill/>
          <a:ln>
            <a:noFill/>
          </a:ln>
        </p:spPr>
      </p:pic>
    </p:spTree>
    <p:extLst>
      <p:ext uri="{BB962C8B-B14F-4D97-AF65-F5344CB8AC3E}">
        <p14:creationId xmlns:p14="http://schemas.microsoft.com/office/powerpoint/2010/main" val="246513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B11F0E4-8B94-4304-B742-5F511DBE5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FF54D-8FBA-4D40-80B6-F457DBBDD341}"/>
              </a:ext>
            </a:extLst>
          </p:cNvPr>
          <p:cNvSpPr>
            <a:spLocks noGrp="1"/>
          </p:cNvSpPr>
          <p:nvPr>
            <p:ph type="title"/>
          </p:nvPr>
        </p:nvSpPr>
        <p:spPr>
          <a:xfrm>
            <a:off x="4938782" y="365125"/>
            <a:ext cx="3576565" cy="2099292"/>
          </a:xfrm>
        </p:spPr>
        <p:txBody>
          <a:bodyPr>
            <a:normAutofit/>
          </a:bodyPr>
          <a:lstStyle/>
          <a:p>
            <a:r>
              <a:rPr lang="en-US" dirty="0"/>
              <a:t>Tools for success </a:t>
            </a:r>
          </a:p>
        </p:txBody>
      </p:sp>
      <p:sp>
        <p:nvSpPr>
          <p:cNvPr id="15" name="Freeform: Shape 14">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4587427" cy="6857998"/>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oogle Shape;202;p13">
            <a:extLst>
              <a:ext uri="{FF2B5EF4-FFF2-40B4-BE49-F238E27FC236}">
                <a16:creationId xmlns:a16="http://schemas.microsoft.com/office/drawing/2014/main" id="{2F98C093-4DD1-F146-8F28-705A640F3881}"/>
              </a:ext>
            </a:extLst>
          </p:cNvPr>
          <p:cNvPicPr preferRelativeResize="0"/>
          <p:nvPr/>
        </p:nvPicPr>
        <p:blipFill>
          <a:blip r:embed="rId2"/>
          <a:stretch>
            <a:fillRect/>
          </a:stretch>
        </p:blipFill>
        <p:spPr>
          <a:xfrm>
            <a:off x="408396" y="1124528"/>
            <a:ext cx="2382511" cy="756446"/>
          </a:xfrm>
          <a:prstGeom prst="rect">
            <a:avLst/>
          </a:prstGeom>
          <a:noFill/>
        </p:spPr>
      </p:pic>
      <p:pic>
        <p:nvPicPr>
          <p:cNvPr id="7" name="Google Shape;203;p13" descr="A picture containing indoor, table, sitting, cup&#10;&#10;Description automatically generated">
            <a:extLst>
              <a:ext uri="{FF2B5EF4-FFF2-40B4-BE49-F238E27FC236}">
                <a16:creationId xmlns:a16="http://schemas.microsoft.com/office/drawing/2014/main" id="{CA2FE9CE-1474-2A4E-B8A6-35213D820005}"/>
              </a:ext>
            </a:extLst>
          </p:cNvPr>
          <p:cNvPicPr preferRelativeResize="0"/>
          <p:nvPr/>
        </p:nvPicPr>
        <p:blipFill>
          <a:blip r:embed="rId3"/>
          <a:stretch>
            <a:fillRect/>
          </a:stretch>
        </p:blipFill>
        <p:spPr>
          <a:xfrm>
            <a:off x="408396" y="2632534"/>
            <a:ext cx="1356462" cy="1541434"/>
          </a:xfrm>
          <a:prstGeom prst="rect">
            <a:avLst/>
          </a:prstGeom>
          <a:noFill/>
        </p:spPr>
      </p:pic>
      <p:pic>
        <p:nvPicPr>
          <p:cNvPr id="5" name="Google Shape;201;p13" descr="A picture containing food&#10;&#10;Description automatically generated">
            <a:extLst>
              <a:ext uri="{FF2B5EF4-FFF2-40B4-BE49-F238E27FC236}">
                <a16:creationId xmlns:a16="http://schemas.microsoft.com/office/drawing/2014/main" id="{796255BA-0AE1-C64A-96F8-EEF96172677E}"/>
              </a:ext>
            </a:extLst>
          </p:cNvPr>
          <p:cNvPicPr preferRelativeResize="0"/>
          <p:nvPr/>
        </p:nvPicPr>
        <p:blipFill>
          <a:blip r:embed="rId4"/>
          <a:stretch>
            <a:fillRect/>
          </a:stretch>
        </p:blipFill>
        <p:spPr>
          <a:xfrm>
            <a:off x="1929452" y="2885264"/>
            <a:ext cx="1356461" cy="1041083"/>
          </a:xfrm>
          <a:prstGeom prst="rect">
            <a:avLst/>
          </a:prstGeom>
          <a:noFill/>
        </p:spPr>
      </p:pic>
      <p:pic>
        <p:nvPicPr>
          <p:cNvPr id="8" name="Google Shape;204;p13" descr="A picture containing baseball, bat, red, ball&#10;&#10;Description automatically generated">
            <a:extLst>
              <a:ext uri="{FF2B5EF4-FFF2-40B4-BE49-F238E27FC236}">
                <a16:creationId xmlns:a16="http://schemas.microsoft.com/office/drawing/2014/main" id="{42303639-1ADA-8649-B601-9C61290AEE35}"/>
              </a:ext>
            </a:extLst>
          </p:cNvPr>
          <p:cNvPicPr preferRelativeResize="0"/>
          <p:nvPr/>
        </p:nvPicPr>
        <p:blipFill>
          <a:blip r:embed="rId5"/>
          <a:stretch>
            <a:fillRect/>
          </a:stretch>
        </p:blipFill>
        <p:spPr>
          <a:xfrm>
            <a:off x="408396" y="4513412"/>
            <a:ext cx="2382511" cy="1590325"/>
          </a:xfrm>
          <a:prstGeom prst="rect">
            <a:avLst/>
          </a:prstGeom>
          <a:noFill/>
        </p:spPr>
      </p:pic>
      <p:sp>
        <p:nvSpPr>
          <p:cNvPr id="3" name="Content Placeholder 2">
            <a:extLst>
              <a:ext uri="{FF2B5EF4-FFF2-40B4-BE49-F238E27FC236}">
                <a16:creationId xmlns:a16="http://schemas.microsoft.com/office/drawing/2014/main" id="{974CB7CB-303F-9A40-BF0F-5CF9D68CBAC0}"/>
              </a:ext>
            </a:extLst>
          </p:cNvPr>
          <p:cNvSpPr>
            <a:spLocks noGrp="1"/>
          </p:cNvSpPr>
          <p:nvPr>
            <p:ph idx="1"/>
          </p:nvPr>
        </p:nvSpPr>
        <p:spPr>
          <a:xfrm>
            <a:off x="4752023" y="1880975"/>
            <a:ext cx="3763324" cy="4295988"/>
          </a:xfrm>
        </p:spPr>
        <p:txBody>
          <a:bodyPr>
            <a:normAutofit/>
          </a:bodyPr>
          <a:lstStyle/>
          <a:p>
            <a:pPr>
              <a:lnSpc>
                <a:spcPct val="90000"/>
              </a:lnSpc>
            </a:pPr>
            <a:r>
              <a:rPr lang="en-US" sz="1400" dirty="0"/>
              <a:t>Soldering gun or iron</a:t>
            </a:r>
          </a:p>
          <a:p>
            <a:pPr>
              <a:lnSpc>
                <a:spcPct val="90000"/>
              </a:lnSpc>
            </a:pPr>
            <a:r>
              <a:rPr lang="en-US" sz="1400" dirty="0"/>
              <a:t>Solder (Preferably lead free for safety, and rosin cored to help connectivity)</a:t>
            </a:r>
          </a:p>
          <a:p>
            <a:pPr>
              <a:lnSpc>
                <a:spcPct val="90000"/>
              </a:lnSpc>
            </a:pPr>
            <a:r>
              <a:rPr lang="en-US" sz="1400" dirty="0"/>
              <a:t>Something to clean the soldering iron tip, a wet sponge or rag</a:t>
            </a:r>
          </a:p>
          <a:p>
            <a:pPr>
              <a:lnSpc>
                <a:spcPct val="90000"/>
              </a:lnSpc>
            </a:pPr>
            <a:r>
              <a:rPr lang="en-US" sz="1400" dirty="0"/>
              <a:t>Flux</a:t>
            </a:r>
          </a:p>
          <a:p>
            <a:pPr>
              <a:lnSpc>
                <a:spcPct val="90000"/>
              </a:lnSpc>
            </a:pPr>
            <a:r>
              <a:rPr lang="en-US" sz="1400" dirty="0"/>
              <a:t>Heat shrink tape/tube</a:t>
            </a:r>
          </a:p>
          <a:p>
            <a:pPr>
              <a:lnSpc>
                <a:spcPct val="90000"/>
              </a:lnSpc>
            </a:pPr>
            <a:r>
              <a:rPr lang="en-US" sz="1400" dirty="0"/>
              <a:t>A suitable surface for soldering (i.e. a metal welding bench) that will not be burned or severely heated up by the iron</a:t>
            </a:r>
          </a:p>
          <a:p>
            <a:pPr>
              <a:lnSpc>
                <a:spcPct val="90000"/>
              </a:lnSpc>
            </a:pPr>
            <a:endParaRPr lang="en-US" sz="1400" dirty="0"/>
          </a:p>
        </p:txBody>
      </p:sp>
      <p:sp>
        <p:nvSpPr>
          <p:cNvPr id="4" name="Footer Placeholder 3">
            <a:extLst>
              <a:ext uri="{FF2B5EF4-FFF2-40B4-BE49-F238E27FC236}">
                <a16:creationId xmlns:a16="http://schemas.microsoft.com/office/drawing/2014/main" id="{AFBECDCE-3EA7-674D-B11B-A71222E67E3A}"/>
              </a:ext>
            </a:extLst>
          </p:cNvPr>
          <p:cNvSpPr>
            <a:spLocks noGrp="1"/>
          </p:cNvSpPr>
          <p:nvPr>
            <p:ph type="ftr" sz="quarter" idx="11"/>
          </p:nvPr>
        </p:nvSpPr>
        <p:spPr>
          <a:xfrm>
            <a:off x="3028950" y="6356350"/>
            <a:ext cx="3086100" cy="365125"/>
          </a:xfrm>
        </p:spPr>
        <p:txBody>
          <a:bodyPr>
            <a:normAutofit/>
          </a:bodyPr>
          <a:lstStyle/>
          <a:p>
            <a:pPr>
              <a:lnSpc>
                <a:spcPct val="90000"/>
              </a:lnSpc>
              <a:spcAft>
                <a:spcPts val="600"/>
              </a:spcAft>
            </a:pPr>
            <a:r>
              <a:rPr lang="en-US" sz="900"/>
              <a:t>Copyright 2020 FRCTutorials.com (Last edit 5/27/2020)</a:t>
            </a:r>
          </a:p>
        </p:txBody>
      </p:sp>
    </p:spTree>
    <p:extLst>
      <p:ext uri="{BB962C8B-B14F-4D97-AF65-F5344CB8AC3E}">
        <p14:creationId xmlns:p14="http://schemas.microsoft.com/office/powerpoint/2010/main" val="25864972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310" y="2116753"/>
            <a:ext cx="3066079"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BFF54D-8FBA-4D40-80B6-F457DBBDD341}"/>
              </a:ext>
            </a:extLst>
          </p:cNvPr>
          <p:cNvSpPr>
            <a:spLocks noGrp="1"/>
          </p:cNvSpPr>
          <p:nvPr>
            <p:ph type="title"/>
          </p:nvPr>
        </p:nvSpPr>
        <p:spPr>
          <a:xfrm>
            <a:off x="628650" y="1495426"/>
            <a:ext cx="2415660" cy="4024310"/>
          </a:xfrm>
        </p:spPr>
        <p:txBody>
          <a:bodyPr>
            <a:normAutofit/>
          </a:bodyPr>
          <a:lstStyle/>
          <a:p>
            <a:r>
              <a:rPr lang="en-US" sz="2900"/>
              <a:t>Preparing the connections</a:t>
            </a:r>
          </a:p>
        </p:txBody>
      </p:sp>
      <p:sp>
        <p:nvSpPr>
          <p:cNvPr id="4" name="Footer Placeholder 3">
            <a:extLst>
              <a:ext uri="{FF2B5EF4-FFF2-40B4-BE49-F238E27FC236}">
                <a16:creationId xmlns:a16="http://schemas.microsoft.com/office/drawing/2014/main" id="{AFBECDCE-3EA7-674D-B11B-A71222E67E3A}"/>
              </a:ext>
            </a:extLst>
          </p:cNvPr>
          <p:cNvSpPr>
            <a:spLocks noGrp="1"/>
          </p:cNvSpPr>
          <p:nvPr>
            <p:ph type="ftr" sz="quarter" idx="11"/>
          </p:nvPr>
        </p:nvSpPr>
        <p:spPr>
          <a:xfrm>
            <a:off x="3028950" y="6356350"/>
            <a:ext cx="3086100" cy="365125"/>
          </a:xfrm>
        </p:spPr>
        <p:txBody>
          <a:bodyPr>
            <a:normAutofit/>
          </a:bodyPr>
          <a:lstStyle/>
          <a:p>
            <a:pPr>
              <a:lnSpc>
                <a:spcPct val="90000"/>
              </a:lnSpc>
              <a:spcAft>
                <a:spcPts val="600"/>
              </a:spcAft>
            </a:pPr>
            <a:r>
              <a:rPr lang="en-US" sz="900"/>
              <a:t>Copyright 2020 FRCTutorials.com (Last edit 5/27/2020)</a:t>
            </a:r>
          </a:p>
        </p:txBody>
      </p:sp>
      <p:graphicFrame>
        <p:nvGraphicFramePr>
          <p:cNvPr id="11" name="Content Placeholder 2">
            <a:extLst>
              <a:ext uri="{FF2B5EF4-FFF2-40B4-BE49-F238E27FC236}">
                <a16:creationId xmlns:a16="http://schemas.microsoft.com/office/drawing/2014/main" id="{369AFD2A-6B0F-427C-AAC4-94A3C1607708}"/>
              </a:ext>
            </a:extLst>
          </p:cNvPr>
          <p:cNvGraphicFramePr>
            <a:graphicFrameLocks noGrp="1"/>
          </p:cNvGraphicFramePr>
          <p:nvPr>
            <p:ph idx="1"/>
            <p:extLst>
              <p:ext uri="{D42A27DB-BD31-4B8C-83A1-F6EECF244321}">
                <p14:modId xmlns:p14="http://schemas.microsoft.com/office/powerpoint/2010/main" val="3372858270"/>
              </p:ext>
            </p:extLst>
          </p:nvPr>
        </p:nvGraphicFramePr>
        <p:xfrm>
          <a:off x="3526910" y="838199"/>
          <a:ext cx="4988440"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23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C350-47E0-624C-8B42-29D972311819}"/>
              </a:ext>
            </a:extLst>
          </p:cNvPr>
          <p:cNvSpPr>
            <a:spLocks noGrp="1"/>
          </p:cNvSpPr>
          <p:nvPr>
            <p:ph type="title"/>
          </p:nvPr>
        </p:nvSpPr>
        <p:spPr/>
        <p:txBody>
          <a:bodyPr/>
          <a:lstStyle/>
          <a:p>
            <a:r>
              <a:rPr lang="en-US"/>
              <a:t>Soldering Safety</a:t>
            </a:r>
            <a:endParaRPr lang="en-US" dirty="0"/>
          </a:p>
        </p:txBody>
      </p:sp>
      <p:sp>
        <p:nvSpPr>
          <p:cNvPr id="3" name="Content Placeholder 2">
            <a:extLst>
              <a:ext uri="{FF2B5EF4-FFF2-40B4-BE49-F238E27FC236}">
                <a16:creationId xmlns:a16="http://schemas.microsoft.com/office/drawing/2014/main" id="{2444095A-664F-7143-A634-58B9B83223C3}"/>
              </a:ext>
            </a:extLst>
          </p:cNvPr>
          <p:cNvSpPr>
            <a:spLocks noGrp="1"/>
          </p:cNvSpPr>
          <p:nvPr>
            <p:ph idx="1"/>
          </p:nvPr>
        </p:nvSpPr>
        <p:spPr/>
        <p:txBody>
          <a:bodyPr/>
          <a:lstStyle/>
          <a:p>
            <a:pPr marL="0" indent="0">
              <a:lnSpc>
                <a:spcPct val="115000"/>
              </a:lnSpc>
              <a:spcBef>
                <a:spcPts val="0"/>
              </a:spcBef>
              <a:buNone/>
            </a:pPr>
            <a:endParaRPr lang="en-US" sz="1100" dirty="0">
              <a:solidFill>
                <a:schemeClr val="dk1"/>
              </a:solidFill>
              <a:latin typeface="Roboto Condensed"/>
              <a:ea typeface="Roboto Condensed"/>
              <a:cs typeface="Roboto Condensed"/>
              <a:sym typeface="Roboto Condensed"/>
            </a:endParaRPr>
          </a:p>
          <a:p>
            <a:pPr indent="-355600">
              <a:lnSpc>
                <a:spcPct val="115000"/>
              </a:lnSpc>
              <a:spcBef>
                <a:spcPts val="0"/>
              </a:spcBef>
              <a:buClr>
                <a:srgbClr val="C7D3E6"/>
              </a:buClr>
              <a:buSzPts val="2000"/>
            </a:pPr>
            <a:r>
              <a:rPr lang="en-US" b="1" dirty="0">
                <a:latin typeface="Roboto Condensed"/>
                <a:ea typeface="Roboto Condensed"/>
                <a:cs typeface="Roboto Condensed"/>
                <a:sym typeface="Roboto Condensed"/>
              </a:rPr>
              <a:t>Ventilation:</a:t>
            </a:r>
            <a:r>
              <a:rPr lang="en-US" dirty="0"/>
              <a:t> If the soldering is being done inside, ensure it is in a well ventilated room and the fumes are being blown away from the person soldering. This is especially important if using lead solder. </a:t>
            </a:r>
          </a:p>
          <a:p>
            <a:pPr indent="-355600">
              <a:lnSpc>
                <a:spcPct val="115000"/>
              </a:lnSpc>
              <a:spcBef>
                <a:spcPts val="0"/>
              </a:spcBef>
              <a:buClr>
                <a:srgbClr val="C7D3E6"/>
              </a:buClr>
              <a:buSzPts val="2000"/>
            </a:pPr>
            <a:r>
              <a:rPr lang="en-US" b="1" dirty="0">
                <a:latin typeface="Roboto Condensed"/>
                <a:ea typeface="Roboto Condensed"/>
                <a:cs typeface="Roboto Condensed"/>
                <a:sym typeface="Roboto Condensed"/>
              </a:rPr>
              <a:t>Face protection: </a:t>
            </a:r>
            <a:r>
              <a:rPr lang="en-US" dirty="0"/>
              <a:t>Always be wearing safety glasses when soldering. A face mask is also recommended to reduce fume inhalation. </a:t>
            </a:r>
          </a:p>
          <a:p>
            <a:pPr indent="-355600">
              <a:lnSpc>
                <a:spcPct val="115000"/>
              </a:lnSpc>
              <a:spcBef>
                <a:spcPts val="0"/>
              </a:spcBef>
              <a:buClr>
                <a:srgbClr val="C7D3E6"/>
              </a:buClr>
              <a:buSzPts val="2000"/>
            </a:pPr>
            <a:r>
              <a:rPr lang="en-US" b="1" dirty="0">
                <a:latin typeface="Roboto Condensed"/>
                <a:ea typeface="Roboto Condensed"/>
                <a:cs typeface="Roboto Condensed"/>
                <a:sym typeface="Roboto Condensed"/>
              </a:rPr>
              <a:t>Burns:</a:t>
            </a:r>
            <a:r>
              <a:rPr lang="en-US" dirty="0"/>
              <a:t> Soldering irons are hotter than you think. Avoid touching any metal pieces on the iron, even if you think it is not a heated part. If you burn yourself, do not leave the iron alone. Get a mentor, and leave the iron with another responsible person while having the burn treated as soon as possible. Don’t hold the iron and continue to burn yourself, but also don’t leave it to potentially start a fire. </a:t>
            </a:r>
          </a:p>
          <a:p>
            <a:pPr marL="0" indent="0">
              <a:lnSpc>
                <a:spcPct val="115000"/>
              </a:lnSpc>
              <a:spcBef>
                <a:spcPts val="0"/>
              </a:spcBef>
              <a:buNone/>
            </a:pPr>
            <a:endParaRPr lang="en-US" dirty="0"/>
          </a:p>
          <a:p>
            <a:endParaRPr lang="en-US" dirty="0"/>
          </a:p>
        </p:txBody>
      </p:sp>
      <p:sp>
        <p:nvSpPr>
          <p:cNvPr id="4" name="Footer Placeholder 3">
            <a:extLst>
              <a:ext uri="{FF2B5EF4-FFF2-40B4-BE49-F238E27FC236}">
                <a16:creationId xmlns:a16="http://schemas.microsoft.com/office/drawing/2014/main" id="{A5A72142-70B9-4141-8DF2-BCBD0A8887F1}"/>
              </a:ext>
            </a:extLst>
          </p:cNvPr>
          <p:cNvSpPr>
            <a:spLocks noGrp="1"/>
          </p:cNvSpPr>
          <p:nvPr>
            <p:ph type="ftr" sz="quarter" idx="11"/>
          </p:nvPr>
        </p:nvSpPr>
        <p:spPr/>
        <p:txBody>
          <a:bodyPr/>
          <a:lstStyle/>
          <a:p>
            <a:r>
              <a:rPr lang="en-US"/>
              <a:t>Copyright 2020 FRCTutorials.com (Last edit 5/27/2020)</a:t>
            </a:r>
            <a:endParaRPr lang="en-US" dirty="0"/>
          </a:p>
        </p:txBody>
      </p:sp>
    </p:spTree>
    <p:extLst>
      <p:ext uri="{BB962C8B-B14F-4D97-AF65-F5344CB8AC3E}">
        <p14:creationId xmlns:p14="http://schemas.microsoft.com/office/powerpoint/2010/main" val="93567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A04F75-79E1-42E2-94A3-5B432E019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302" y="1780058"/>
            <a:ext cx="2836214"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82C350-47E0-624C-8B42-29D972311819}"/>
              </a:ext>
            </a:extLst>
          </p:cNvPr>
          <p:cNvSpPr>
            <a:spLocks noGrp="1"/>
          </p:cNvSpPr>
          <p:nvPr>
            <p:ph type="title"/>
          </p:nvPr>
        </p:nvSpPr>
        <p:spPr>
          <a:xfrm>
            <a:off x="750705" y="2620477"/>
            <a:ext cx="2258053" cy="1497475"/>
          </a:xfrm>
        </p:spPr>
        <p:txBody>
          <a:bodyPr>
            <a:normAutofit/>
          </a:bodyPr>
          <a:lstStyle/>
          <a:p>
            <a:r>
              <a:rPr lang="en-US" sz="2400">
                <a:solidFill>
                  <a:schemeClr val="bg1"/>
                </a:solidFill>
              </a:rPr>
              <a:t>Soldering Styles</a:t>
            </a:r>
          </a:p>
        </p:txBody>
      </p:sp>
      <p:sp>
        <p:nvSpPr>
          <p:cNvPr id="4" name="Footer Placeholder 3">
            <a:extLst>
              <a:ext uri="{FF2B5EF4-FFF2-40B4-BE49-F238E27FC236}">
                <a16:creationId xmlns:a16="http://schemas.microsoft.com/office/drawing/2014/main" id="{A5A72142-70B9-4141-8DF2-BCBD0A8887F1}"/>
              </a:ext>
            </a:extLst>
          </p:cNvPr>
          <p:cNvSpPr>
            <a:spLocks noGrp="1"/>
          </p:cNvSpPr>
          <p:nvPr>
            <p:ph type="ftr" sz="quarter" idx="11"/>
          </p:nvPr>
        </p:nvSpPr>
        <p:spPr>
          <a:xfrm>
            <a:off x="3028950" y="6356350"/>
            <a:ext cx="3086100" cy="365125"/>
          </a:xfrm>
        </p:spPr>
        <p:txBody>
          <a:bodyPr>
            <a:normAutofit/>
          </a:bodyPr>
          <a:lstStyle/>
          <a:p>
            <a:pPr>
              <a:lnSpc>
                <a:spcPct val="90000"/>
              </a:lnSpc>
              <a:spcAft>
                <a:spcPts val="600"/>
              </a:spcAft>
            </a:pPr>
            <a:r>
              <a:rPr lang="en-US" sz="900"/>
              <a:t>Copyright 2020 FRCTutorials.com (Last edit 5/27/2020)</a:t>
            </a:r>
          </a:p>
        </p:txBody>
      </p:sp>
      <p:graphicFrame>
        <p:nvGraphicFramePr>
          <p:cNvPr id="6" name="Content Placeholder 2">
            <a:extLst>
              <a:ext uri="{FF2B5EF4-FFF2-40B4-BE49-F238E27FC236}">
                <a16:creationId xmlns:a16="http://schemas.microsoft.com/office/drawing/2014/main" id="{CBDE12E2-581E-416F-B7FC-6E313DCCD56E}"/>
              </a:ext>
            </a:extLst>
          </p:cNvPr>
          <p:cNvGraphicFramePr>
            <a:graphicFrameLocks noGrp="1"/>
          </p:cNvGraphicFramePr>
          <p:nvPr>
            <p:ph idx="1"/>
            <p:extLst>
              <p:ext uri="{D42A27DB-BD31-4B8C-83A1-F6EECF244321}">
                <p14:modId xmlns:p14="http://schemas.microsoft.com/office/powerpoint/2010/main" val="2780033686"/>
              </p:ext>
            </p:extLst>
          </p:nvPr>
        </p:nvGraphicFramePr>
        <p:xfrm>
          <a:off x="3526910" y="838199"/>
          <a:ext cx="4988440"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8465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C350-47E0-624C-8B42-29D972311819}"/>
              </a:ext>
            </a:extLst>
          </p:cNvPr>
          <p:cNvSpPr>
            <a:spLocks noGrp="1"/>
          </p:cNvSpPr>
          <p:nvPr>
            <p:ph type="title"/>
          </p:nvPr>
        </p:nvSpPr>
        <p:spPr/>
        <p:txBody>
          <a:bodyPr/>
          <a:lstStyle/>
          <a:p>
            <a:r>
              <a:rPr lang="en-US" dirty="0"/>
              <a:t>Final Tips and Definitions</a:t>
            </a:r>
          </a:p>
        </p:txBody>
      </p:sp>
      <p:sp>
        <p:nvSpPr>
          <p:cNvPr id="3" name="Content Placeholder 2">
            <a:extLst>
              <a:ext uri="{FF2B5EF4-FFF2-40B4-BE49-F238E27FC236}">
                <a16:creationId xmlns:a16="http://schemas.microsoft.com/office/drawing/2014/main" id="{2444095A-664F-7143-A634-58B9B83223C3}"/>
              </a:ext>
            </a:extLst>
          </p:cNvPr>
          <p:cNvSpPr>
            <a:spLocks noGrp="1"/>
          </p:cNvSpPr>
          <p:nvPr>
            <p:ph idx="1"/>
          </p:nvPr>
        </p:nvSpPr>
        <p:spPr/>
        <p:txBody>
          <a:bodyPr>
            <a:normAutofit/>
          </a:bodyPr>
          <a:lstStyle/>
          <a:p>
            <a:pPr indent="-330200">
              <a:lnSpc>
                <a:spcPct val="115000"/>
              </a:lnSpc>
              <a:spcBef>
                <a:spcPts val="0"/>
              </a:spcBef>
              <a:buClr>
                <a:srgbClr val="C7D3E6"/>
              </a:buClr>
              <a:buSzPts val="1600"/>
            </a:pPr>
            <a:r>
              <a:rPr lang="en-US" sz="1600" b="1" dirty="0">
                <a:latin typeface="Roboto Condensed"/>
                <a:ea typeface="Roboto Condensed"/>
                <a:cs typeface="Roboto Condensed"/>
                <a:sym typeface="Roboto Condensed"/>
              </a:rPr>
              <a:t>Too much flux?</a:t>
            </a:r>
            <a:r>
              <a:rPr lang="en-US" sz="1600" dirty="0"/>
              <a:t> - If the connection on a pad for a board will not let solder flow into it, you may have too much flux on the pad already. To fix this, gently scrape the pad until it is clean, but do not dislodge it. </a:t>
            </a:r>
          </a:p>
          <a:p>
            <a:pPr indent="-330200">
              <a:lnSpc>
                <a:spcPct val="115000"/>
              </a:lnSpc>
              <a:spcBef>
                <a:spcPts val="0"/>
              </a:spcBef>
              <a:buSzPts val="1600"/>
            </a:pPr>
            <a:r>
              <a:rPr lang="en-US" sz="1600" b="1" dirty="0">
                <a:latin typeface="Roboto Condensed"/>
                <a:ea typeface="Roboto Condensed"/>
                <a:cs typeface="Roboto Condensed"/>
                <a:sym typeface="Roboto Condensed"/>
              </a:rPr>
              <a:t>Burning wire casing?</a:t>
            </a:r>
            <a:r>
              <a:rPr lang="en-US" sz="1600" dirty="0"/>
              <a:t> - If the casing on the wires is starting to melt off, you should definitely stop to let it cool down for a bit. When you start again, keep the heat closer to the connection and further from the casing. </a:t>
            </a:r>
          </a:p>
          <a:p>
            <a:pPr indent="-330200">
              <a:lnSpc>
                <a:spcPct val="115000"/>
              </a:lnSpc>
              <a:spcBef>
                <a:spcPts val="0"/>
              </a:spcBef>
              <a:buSzPts val="1600"/>
            </a:pPr>
            <a:r>
              <a:rPr lang="en-US" sz="1600" b="1" dirty="0">
                <a:latin typeface="Roboto Condensed"/>
                <a:ea typeface="Roboto Condensed"/>
                <a:cs typeface="Roboto Condensed"/>
                <a:sym typeface="Roboto Condensed"/>
              </a:rPr>
              <a:t>Heat shrink tape/tube: </a:t>
            </a:r>
            <a:r>
              <a:rPr lang="en-US" sz="1600" dirty="0"/>
              <a:t>Tape or tubing to put over a connection that you can heat with a heat gun to seal and secure the connection between wires. </a:t>
            </a:r>
          </a:p>
          <a:p>
            <a:pPr indent="-330200">
              <a:lnSpc>
                <a:spcPct val="115000"/>
              </a:lnSpc>
              <a:spcBef>
                <a:spcPts val="0"/>
              </a:spcBef>
              <a:buSzPts val="1600"/>
            </a:pPr>
            <a:r>
              <a:rPr lang="en-US" sz="1600" b="1" dirty="0">
                <a:latin typeface="Roboto Condensed"/>
                <a:ea typeface="Roboto Condensed"/>
                <a:cs typeface="Roboto Condensed"/>
                <a:sym typeface="Roboto Condensed"/>
              </a:rPr>
              <a:t>Flux:</a:t>
            </a:r>
            <a:r>
              <a:rPr lang="en-US" sz="1600" dirty="0"/>
              <a:t> Material that preserves the connection and improves electrical contact and integrity. Rosin-core is used for electronics. Do not use acid-core. That’s for plumbers. </a:t>
            </a:r>
          </a:p>
          <a:p>
            <a:pPr indent="-330200">
              <a:lnSpc>
                <a:spcPct val="115000"/>
              </a:lnSpc>
              <a:spcBef>
                <a:spcPts val="0"/>
              </a:spcBef>
              <a:buSzPts val="1600"/>
            </a:pPr>
            <a:r>
              <a:rPr lang="en-US" sz="1600" b="1" dirty="0">
                <a:latin typeface="Roboto Condensed"/>
                <a:ea typeface="Roboto Condensed"/>
                <a:cs typeface="Roboto Condensed"/>
                <a:sym typeface="Roboto Condensed"/>
              </a:rPr>
              <a:t>Tinning:</a:t>
            </a:r>
            <a:r>
              <a:rPr lang="en-US" sz="1600" dirty="0"/>
              <a:t> Another name for soldering. Also used to say when a surface is coated in a thin layer of solder, such as when tinning the iron. </a:t>
            </a:r>
          </a:p>
          <a:p>
            <a:pPr indent="-330200">
              <a:lnSpc>
                <a:spcPct val="115000"/>
              </a:lnSpc>
              <a:spcBef>
                <a:spcPts val="0"/>
              </a:spcBef>
              <a:buSzPts val="1600"/>
            </a:pPr>
            <a:r>
              <a:rPr lang="en-US" sz="1600" b="1" dirty="0">
                <a:latin typeface="Roboto Condensed"/>
                <a:ea typeface="Roboto Condensed"/>
                <a:cs typeface="Roboto Condensed"/>
                <a:sym typeface="Roboto Condensed"/>
              </a:rPr>
              <a:t>Pad: </a:t>
            </a:r>
            <a:r>
              <a:rPr lang="en-US" sz="1600" dirty="0"/>
              <a:t>The metal plate surrounding the holes on electrical boards.</a:t>
            </a:r>
          </a:p>
          <a:p>
            <a:pPr indent="-330200">
              <a:lnSpc>
                <a:spcPct val="115000"/>
              </a:lnSpc>
              <a:spcBef>
                <a:spcPts val="0"/>
              </a:spcBef>
              <a:buSzPts val="1600"/>
            </a:pPr>
            <a:r>
              <a:rPr lang="en-US" sz="1600" b="1" dirty="0">
                <a:latin typeface="Roboto Condensed"/>
                <a:ea typeface="Roboto Condensed"/>
                <a:cs typeface="Roboto Condensed"/>
                <a:sym typeface="Roboto Condensed"/>
              </a:rPr>
              <a:t>Terminal connection: </a:t>
            </a:r>
            <a:r>
              <a:rPr lang="en-US" sz="1600" dirty="0"/>
              <a:t>Metal spatula-like connectors that attach to the terminals on </a:t>
            </a:r>
          </a:p>
          <a:p>
            <a:pPr indent="0">
              <a:lnSpc>
                <a:spcPct val="115000"/>
              </a:lnSpc>
              <a:spcBef>
                <a:spcPts val="0"/>
              </a:spcBef>
              <a:buNone/>
            </a:pPr>
            <a:r>
              <a:rPr lang="en-US" sz="1600" dirty="0"/>
              <a:t>the battery. They have a hole in the top to flow solder into.   </a:t>
            </a:r>
          </a:p>
          <a:p>
            <a:pPr marL="0" indent="0">
              <a:spcAft>
                <a:spcPts val="1000"/>
              </a:spcAft>
              <a:buNone/>
            </a:pPr>
            <a:endParaRPr lang="en-US" sz="1100" dirty="0"/>
          </a:p>
        </p:txBody>
      </p:sp>
      <p:sp>
        <p:nvSpPr>
          <p:cNvPr id="4" name="Footer Placeholder 3">
            <a:extLst>
              <a:ext uri="{FF2B5EF4-FFF2-40B4-BE49-F238E27FC236}">
                <a16:creationId xmlns:a16="http://schemas.microsoft.com/office/drawing/2014/main" id="{A5A72142-70B9-4141-8DF2-BCBD0A8887F1}"/>
              </a:ext>
            </a:extLst>
          </p:cNvPr>
          <p:cNvSpPr>
            <a:spLocks noGrp="1"/>
          </p:cNvSpPr>
          <p:nvPr>
            <p:ph type="ftr" sz="quarter" idx="11"/>
          </p:nvPr>
        </p:nvSpPr>
        <p:spPr/>
        <p:txBody>
          <a:bodyPr/>
          <a:lstStyle/>
          <a:p>
            <a:r>
              <a:rPr lang="en-US"/>
              <a:t>Copyright 2020 FRCTutorials.com (Last edit 5/27/2020)</a:t>
            </a:r>
            <a:endParaRPr lang="en-US" dirty="0"/>
          </a:p>
        </p:txBody>
      </p:sp>
    </p:spTree>
    <p:extLst>
      <p:ext uri="{BB962C8B-B14F-4D97-AF65-F5344CB8AC3E}">
        <p14:creationId xmlns:p14="http://schemas.microsoft.com/office/powerpoint/2010/main" val="7609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A86D-1AD7-074E-967E-124D341F65A3}"/>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DD96F378-0CA0-E84A-95F8-1792A75135C5}"/>
              </a:ext>
            </a:extLst>
          </p:cNvPr>
          <p:cNvSpPr>
            <a:spLocks noGrp="1"/>
          </p:cNvSpPr>
          <p:nvPr>
            <p:ph idx="1"/>
          </p:nvPr>
        </p:nvSpPr>
        <p:spPr/>
        <p:txBody>
          <a:bodyPr/>
          <a:lstStyle/>
          <a:p>
            <a:pPr marL="0" lvl="0" indent="0">
              <a:spcBef>
                <a:spcPts val="600"/>
              </a:spcBef>
              <a:buNone/>
            </a:pPr>
            <a:r>
              <a:rPr lang="en-US" sz="1600" dirty="0">
                <a:solidFill>
                  <a:srgbClr val="263248"/>
                </a:solidFill>
                <a:latin typeface="Roboto Condensed Light"/>
                <a:ea typeface="Roboto Condensed Light"/>
                <a:cs typeface="Roboto Condensed Light"/>
                <a:sym typeface="Roboto Condensed Light"/>
              </a:rPr>
              <a:t>This lesson was written by FRC 4150 in partnership with FRC 8027 for </a:t>
            </a:r>
            <a:r>
              <a:rPr lang="en-US" sz="1600" dirty="0" err="1">
                <a:solidFill>
                  <a:srgbClr val="263248"/>
                </a:solidFill>
                <a:latin typeface="Roboto Condensed Light"/>
                <a:ea typeface="Roboto Condensed Light"/>
                <a:cs typeface="Roboto Condensed Light"/>
                <a:sym typeface="Roboto Condensed Light"/>
              </a:rPr>
              <a:t>FRCTutorials.com</a:t>
            </a:r>
            <a:endParaRPr lang="en-US" sz="1600" dirty="0">
              <a:solidFill>
                <a:srgbClr val="263248"/>
              </a:solidFill>
              <a:latin typeface="Roboto Condensed Light"/>
              <a:ea typeface="Roboto Condensed Light"/>
              <a:cs typeface="Roboto Condensed Light"/>
              <a:sym typeface="Roboto Condensed Light"/>
            </a:endParaRPr>
          </a:p>
          <a:p>
            <a:pPr marL="0" lvl="0" indent="0">
              <a:buNone/>
            </a:pPr>
            <a:r>
              <a:rPr lang="en-US" sz="1600" dirty="0">
                <a:solidFill>
                  <a:srgbClr val="263248"/>
                </a:solidFill>
                <a:latin typeface="Roboto Condensed Light"/>
                <a:ea typeface="Roboto Condensed Light"/>
                <a:cs typeface="Roboto Condensed Light"/>
                <a:sym typeface="Roboto Condensed Light"/>
              </a:rPr>
              <a:t>You can contact the author at </a:t>
            </a:r>
            <a:r>
              <a:rPr lang="en-US" sz="1600" u="sng" dirty="0">
                <a:solidFill>
                  <a:srgbClr val="1155CC"/>
                </a:solidFill>
                <a:latin typeface="Roboto Condensed Light"/>
                <a:ea typeface="Roboto Condensed Light"/>
                <a:cs typeface="Roboto Condensed Light"/>
                <a:sym typeface="Roboto Condensed Light"/>
                <a:hlinkClick r:id="rId2"/>
              </a:rPr>
              <a:t>froboticsteam4150@gmail.com</a:t>
            </a:r>
            <a:r>
              <a:rPr lang="en-US" sz="1600" dirty="0">
                <a:solidFill>
                  <a:srgbClr val="263248"/>
                </a:solidFill>
                <a:latin typeface="Roboto Condensed Light"/>
                <a:ea typeface="Roboto Condensed Light"/>
                <a:cs typeface="Roboto Condensed Light"/>
                <a:sym typeface="Roboto Condensed Light"/>
              </a:rPr>
              <a:t>.</a:t>
            </a:r>
          </a:p>
          <a:p>
            <a:pPr marL="0" lvl="0" indent="0">
              <a:buNone/>
            </a:pPr>
            <a:endParaRPr lang="en-US" sz="1600" dirty="0">
              <a:solidFill>
                <a:srgbClr val="263248"/>
              </a:solidFill>
              <a:latin typeface="Roboto Condensed Light"/>
              <a:ea typeface="Roboto Condensed Light"/>
              <a:cs typeface="Roboto Condensed Light"/>
              <a:sym typeface="Roboto Condensed Light"/>
            </a:endParaRPr>
          </a:p>
          <a:p>
            <a:pPr marL="0" lvl="0" indent="0">
              <a:buNone/>
            </a:pPr>
            <a:endParaRPr lang="en-US" sz="1600" dirty="0">
              <a:solidFill>
                <a:srgbClr val="263248"/>
              </a:solidFill>
              <a:latin typeface="Roboto Condensed Light"/>
              <a:ea typeface="Roboto Condensed Light"/>
              <a:cs typeface="Roboto Condensed Light"/>
              <a:sym typeface="Roboto Condensed Light"/>
            </a:endParaRPr>
          </a:p>
          <a:p>
            <a:pPr marL="0" lvl="0" indent="0">
              <a:buNone/>
            </a:pPr>
            <a:endParaRPr lang="en-US" sz="1600" dirty="0">
              <a:solidFill>
                <a:srgbClr val="263248"/>
              </a:solidFill>
              <a:latin typeface="Roboto Condensed Light"/>
              <a:ea typeface="Roboto Condensed Light"/>
              <a:cs typeface="Roboto Condensed Light"/>
              <a:sym typeface="Roboto Condensed Light"/>
            </a:endParaRPr>
          </a:p>
          <a:p>
            <a:endParaRPr lang="en-US" sz="1600" dirty="0"/>
          </a:p>
          <a:p>
            <a:r>
              <a:rPr lang="en-US" sz="1600" dirty="0"/>
              <a:t>More lessons for FIRST Robotics Competition are available at </a:t>
            </a:r>
            <a:r>
              <a:rPr lang="en-US" sz="1600" dirty="0" err="1"/>
              <a:t>www.FRCtutorials.com</a:t>
            </a:r>
            <a:endParaRPr lang="en-US" sz="1600" dirty="0"/>
          </a:p>
        </p:txBody>
      </p:sp>
      <p:sp>
        <p:nvSpPr>
          <p:cNvPr id="4" name="Footer Placeholder 3">
            <a:extLst>
              <a:ext uri="{FF2B5EF4-FFF2-40B4-BE49-F238E27FC236}">
                <a16:creationId xmlns:a16="http://schemas.microsoft.com/office/drawing/2014/main" id="{16C8BB0A-F4C7-864B-9758-14D28B9A6801}"/>
              </a:ext>
            </a:extLst>
          </p:cNvPr>
          <p:cNvSpPr>
            <a:spLocks noGrp="1"/>
          </p:cNvSpPr>
          <p:nvPr>
            <p:ph type="ftr" sz="quarter" idx="11"/>
          </p:nvPr>
        </p:nvSpPr>
        <p:spPr/>
        <p:txBody>
          <a:bodyPr/>
          <a:lstStyle/>
          <a:p>
            <a:r>
              <a:rPr lang="en-US"/>
              <a:t>Copyright 2020 FRCTutorials.com (Last edit 5/27/2020)</a:t>
            </a:r>
            <a:endParaRPr lang="en-US" dirty="0"/>
          </a:p>
        </p:txBody>
      </p:sp>
      <p:sp>
        <p:nvSpPr>
          <p:cNvPr id="8" name="Rectangle 7">
            <a:extLst>
              <a:ext uri="{FF2B5EF4-FFF2-40B4-BE49-F238E27FC236}">
                <a16:creationId xmlns:a16="http://schemas.microsoft.com/office/drawing/2014/main" id="{91E22156-0A2C-CB44-ABA2-A3A29A0E0156}"/>
              </a:ext>
            </a:extLst>
          </p:cNvPr>
          <p:cNvSpPr>
            <a:spLocks noChangeArrowheads="1"/>
          </p:cNvSpPr>
          <p:nvPr/>
        </p:nvSpPr>
        <p:spPr bwMode="auto">
          <a:xfrm>
            <a:off x="1420566" y="5157859"/>
            <a:ext cx="7464353" cy="430887"/>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This work is licensed under 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 </a:t>
            </a:r>
            <a:r>
              <a:rPr kumimoji="0" lang="en-US" altLang="en-US" sz="1400" b="0" i="0" u="none" strike="noStrike" cap="none" normalizeH="0" baseline="0" dirty="0">
                <a:ln>
                  <a:noFill/>
                </a:ln>
                <a:solidFill>
                  <a:srgbClr val="4374B7"/>
                </a:solidFill>
                <a:effectLst/>
                <a:latin typeface="Helvetica Neue"/>
                <a:hlinkClick r:id="rId3"/>
              </a:rPr>
              <a:t>Creative Commons Attribution-NonCommercial-ShareAlike 4.0 International License</a:t>
            </a:r>
            <a:r>
              <a:rPr kumimoji="0" lang="en-US" altLang="en-US" sz="1400" b="0" i="0" u="none" strike="noStrike" cap="none" normalizeH="0" baseline="0" dirty="0">
                <a:ln>
                  <a:noFill/>
                </a:ln>
                <a:solidFill>
                  <a:srgbClr val="000000"/>
                </a:solidFill>
                <a:effectLst/>
                <a:latin typeface="Helvetica Neue"/>
              </a:rPr>
              <a:t>.</a:t>
            </a:r>
            <a:r>
              <a:rPr kumimoji="0" lang="en-US" altLang="en-US" sz="11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rgbClr val="4374B7"/>
              </a:solidFill>
              <a:effectLst/>
              <a:latin typeface="Helvetica Neue"/>
            </a:endParaRPr>
          </a:p>
        </p:txBody>
      </p:sp>
      <p:pic>
        <p:nvPicPr>
          <p:cNvPr id="9" name="Picture 8" descr="Creative Commons License">
            <a:hlinkClick r:id="rId3"/>
            <a:extLst>
              <a:ext uri="{FF2B5EF4-FFF2-40B4-BE49-F238E27FC236}">
                <a16:creationId xmlns:a16="http://schemas.microsoft.com/office/drawing/2014/main" id="{9B4AC847-41B6-B14A-90DD-8FF7558B0884}"/>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4901" y="5219289"/>
            <a:ext cx="949845" cy="334606"/>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Google Shape;240;p18">
            <a:extLst>
              <a:ext uri="{FF2B5EF4-FFF2-40B4-BE49-F238E27FC236}">
                <a16:creationId xmlns:a16="http://schemas.microsoft.com/office/drawing/2014/main" id="{17859668-D389-084F-9076-E349864D5064}"/>
              </a:ext>
            </a:extLst>
          </p:cNvPr>
          <p:cNvPicPr preferRelativeResize="0"/>
          <p:nvPr/>
        </p:nvPicPr>
        <p:blipFill rotWithShape="1">
          <a:blip r:embed="rId5">
            <a:alphaModFix/>
          </a:blip>
          <a:srcRect t="19763" b="19998"/>
          <a:stretch/>
        </p:blipFill>
        <p:spPr>
          <a:xfrm>
            <a:off x="2951225" y="2151550"/>
            <a:ext cx="3479099" cy="1277450"/>
          </a:xfrm>
          <a:prstGeom prst="rect">
            <a:avLst/>
          </a:prstGeom>
          <a:noFill/>
          <a:ln>
            <a:noFill/>
          </a:ln>
        </p:spPr>
      </p:pic>
    </p:spTree>
    <p:extLst>
      <p:ext uri="{BB962C8B-B14F-4D97-AF65-F5344CB8AC3E}">
        <p14:creationId xmlns:p14="http://schemas.microsoft.com/office/powerpoint/2010/main" val="1464113339"/>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757</Words>
  <Application>Microsoft Macintosh PowerPoint</Application>
  <PresentationFormat>On-screen Show (4:3)</PresentationFormat>
  <Paragraphs>52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Century Gothic</vt:lpstr>
      <vt:lpstr>Elephant</vt:lpstr>
      <vt:lpstr>Helvetica Neue</vt:lpstr>
      <vt:lpstr>Roboto Condensed</vt:lpstr>
      <vt:lpstr>Roboto Condensed Light</vt:lpstr>
      <vt:lpstr>BrushVTI</vt:lpstr>
      <vt:lpstr>Soldering</vt:lpstr>
      <vt:lpstr>Tools for success </vt:lpstr>
      <vt:lpstr>Preparing the connections</vt:lpstr>
      <vt:lpstr>Soldering Safety</vt:lpstr>
      <vt:lpstr>Soldering Styles</vt:lpstr>
      <vt:lpstr>Final Tips and Definitions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Soldering</dc:title>
  <dc:creator>Srinivasan Seshan</dc:creator>
  <cp:lastModifiedBy>Srinivasan Seshan</cp:lastModifiedBy>
  <cp:revision>1</cp:revision>
  <dcterms:created xsi:type="dcterms:W3CDTF">2020-05-27T17:00:40Z</dcterms:created>
  <dcterms:modified xsi:type="dcterms:W3CDTF">2020-05-27T17:01:38Z</dcterms:modified>
</cp:coreProperties>
</file>