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67" r:id="rId3"/>
    <p:sldId id="270" r:id="rId4"/>
    <p:sldId id="277" r:id="rId5"/>
    <p:sldId id="276" r:id="rId6"/>
    <p:sldId id="271" r:id="rId7"/>
    <p:sldId id="274" r:id="rId8"/>
    <p:sldId id="268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6C9A9-371F-4257-AEBC-CF509F0FBBC9}" v="4517" dt="2020-06-02T20:47:17.059"/>
    <p1510:client id="{A169973C-197F-4D13-A9DA-953567BCF999}" v="5927" dt="2020-06-09T22:03:50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b814c122622c59c3" providerId="Windows Live" clId="Web-{A169973C-197F-4D13-A9DA-953567BCF999}"/>
    <pc:docChg chg="addSld delSld modSld">
      <pc:chgData name="Guest User" userId="b814c122622c59c3" providerId="Windows Live" clId="Web-{A169973C-197F-4D13-A9DA-953567BCF999}" dt="2020-06-09T22:03:50.869" v="5905" actId="20577"/>
      <pc:docMkLst>
        <pc:docMk/>
      </pc:docMkLst>
      <pc:sldChg chg="addSp modSp">
        <pc:chgData name="Guest User" userId="b814c122622c59c3" providerId="Windows Live" clId="Web-{A169973C-197F-4D13-A9DA-953567BCF999}" dt="2020-06-09T21:00:15.104" v="3885" actId="20577"/>
        <pc:sldMkLst>
          <pc:docMk/>
          <pc:sldMk cId="2465137158" sldId="256"/>
        </pc:sldMkLst>
        <pc:spChg chg="mod">
          <ac:chgData name="Guest User" userId="b814c122622c59c3" providerId="Windows Live" clId="Web-{A169973C-197F-4D13-A9DA-953567BCF999}" dt="2020-06-08T18:15:18.100" v="81" actId="20577"/>
          <ac:spMkLst>
            <pc:docMk/>
            <pc:sldMk cId="2465137158" sldId="256"/>
            <ac:spMk id="2" creationId="{E16D10DD-A92A-2E4D-AA2E-01CA87E13E9C}"/>
          </ac:spMkLst>
        </pc:spChg>
        <pc:spChg chg="add mod">
          <ac:chgData name="Guest User" userId="b814c122622c59c3" providerId="Windows Live" clId="Web-{A169973C-197F-4D13-A9DA-953567BCF999}" dt="2020-06-09T21:00:15.104" v="3885" actId="20577"/>
          <ac:spMkLst>
            <pc:docMk/>
            <pc:sldMk cId="2465137158" sldId="256"/>
            <ac:spMk id="4" creationId="{587C7E86-C2F0-4FBB-B721-0F6920D8DCFE}"/>
          </ac:spMkLst>
        </pc:spChg>
      </pc:sldChg>
      <pc:sldChg chg="modSp">
        <pc:chgData name="Guest User" userId="b814c122622c59c3" providerId="Windows Live" clId="Web-{A169973C-197F-4D13-A9DA-953567BCF999}" dt="2020-06-09T21:31:24.149" v="5264"/>
        <pc:sldMkLst>
          <pc:docMk/>
          <pc:sldMk cId="820947555" sldId="263"/>
        </pc:sldMkLst>
        <pc:spChg chg="mod">
          <ac:chgData name="Guest User" userId="b814c122622c59c3" providerId="Windows Live" clId="Web-{A169973C-197F-4D13-A9DA-953567BCF999}" dt="2020-06-08T18:19:11.726" v="292" actId="20577"/>
          <ac:spMkLst>
            <pc:docMk/>
            <pc:sldMk cId="820947555" sldId="263"/>
            <ac:spMk id="2" creationId="{45874E56-47FA-8045-AC0A-88D17BA6DF00}"/>
          </ac:spMkLst>
        </pc:spChg>
        <pc:spChg chg="mod">
          <ac:chgData name="Guest User" userId="b814c122622c59c3" providerId="Windows Live" clId="Web-{A169973C-197F-4D13-A9DA-953567BCF999}" dt="2020-06-09T21:31:24.149" v="5264"/>
          <ac:spMkLst>
            <pc:docMk/>
            <pc:sldMk cId="820947555" sldId="263"/>
            <ac:spMk id="3" creationId="{4971C428-F59E-6C41-8B7E-8883B1399526}"/>
          </ac:spMkLst>
        </pc:spChg>
        <pc:spChg chg="mod">
          <ac:chgData name="Guest User" userId="b814c122622c59c3" providerId="Windows Live" clId="Web-{A169973C-197F-4D13-A9DA-953567BCF999}" dt="2020-06-09T20:58:33.210" v="3856" actId="20577"/>
          <ac:spMkLst>
            <pc:docMk/>
            <pc:sldMk cId="820947555" sldId="263"/>
            <ac:spMk id="4" creationId="{A01B182F-9740-414A-BEE6-9BF72BE38E8F}"/>
          </ac:spMkLst>
        </pc:spChg>
      </pc:sldChg>
      <pc:sldChg chg="modSp">
        <pc:chgData name="Guest User" userId="b814c122622c59c3" providerId="Windows Live" clId="Web-{A169973C-197F-4D13-A9DA-953567BCF999}" dt="2020-06-09T20:58:29.163" v="3854" actId="20577"/>
        <pc:sldMkLst>
          <pc:docMk/>
          <pc:sldMk cId="1464113339" sldId="266"/>
        </pc:sldMkLst>
        <pc:spChg chg="mod">
          <ac:chgData name="Guest User" userId="b814c122622c59c3" providerId="Windows Live" clId="Web-{A169973C-197F-4D13-A9DA-953567BCF999}" dt="2020-06-09T20:58:29.163" v="3854" actId="20577"/>
          <ac:spMkLst>
            <pc:docMk/>
            <pc:sldMk cId="1464113339" sldId="266"/>
            <ac:spMk id="4" creationId="{16C8BB0A-F4C7-864B-9758-14D28B9A6801}"/>
          </ac:spMkLst>
        </pc:spChg>
      </pc:sldChg>
      <pc:sldChg chg="addSp delSp modSp">
        <pc:chgData name="Guest User" userId="b814c122622c59c3" providerId="Windows Live" clId="Web-{A169973C-197F-4D13-A9DA-953567BCF999}" dt="2020-06-09T21:01:00.028" v="3913" actId="20577"/>
        <pc:sldMkLst>
          <pc:docMk/>
          <pc:sldMk cId="3368478228" sldId="267"/>
        </pc:sldMkLst>
        <pc:spChg chg="mod">
          <ac:chgData name="Guest User" userId="b814c122622c59c3" providerId="Windows Live" clId="Web-{A169973C-197F-4D13-A9DA-953567BCF999}" dt="2020-06-08T18:15:43.774" v="109" actId="20577"/>
          <ac:spMkLst>
            <pc:docMk/>
            <pc:sldMk cId="3368478228" sldId="267"/>
            <ac:spMk id="2" creationId="{9C58A352-699A-D541-B95E-A98D70023EC7}"/>
          </ac:spMkLst>
        </pc:spChg>
        <pc:spChg chg="mod">
          <ac:chgData name="Guest User" userId="b814c122622c59c3" providerId="Windows Live" clId="Web-{A169973C-197F-4D13-A9DA-953567BCF999}" dt="2020-06-09T20:59:28.602" v="3876" actId="20577"/>
          <ac:spMkLst>
            <pc:docMk/>
            <pc:sldMk cId="3368478228" sldId="267"/>
            <ac:spMk id="4" creationId="{E144066E-87F8-8E45-A7AC-E0F5D0F1D175}"/>
          </ac:spMkLst>
        </pc:spChg>
        <pc:spChg chg="mod">
          <ac:chgData name="Guest User" userId="b814c122622c59c3" providerId="Windows Live" clId="Web-{A169973C-197F-4D13-A9DA-953567BCF999}" dt="2020-06-09T21:01:00.028" v="3913" actId="20577"/>
          <ac:spMkLst>
            <pc:docMk/>
            <pc:sldMk cId="3368478228" sldId="267"/>
            <ac:spMk id="7" creationId="{3B09B6AF-6BCE-484A-B2B1-DAF007A9EE71}"/>
          </ac:spMkLst>
        </pc:spChg>
        <pc:picChg chg="mod">
          <ac:chgData name="Guest User" userId="b814c122622c59c3" providerId="Windows Live" clId="Web-{A169973C-197F-4D13-A9DA-953567BCF999}" dt="2020-06-08T18:34:31.758" v="592" actId="14100"/>
          <ac:picMkLst>
            <pc:docMk/>
            <pc:sldMk cId="3368478228" sldId="267"/>
            <ac:picMk id="8" creationId="{0775F1EB-DC24-424B-B4F0-A06A25373BFA}"/>
          </ac:picMkLst>
        </pc:picChg>
        <pc:picChg chg="add del mod">
          <ac:chgData name="Guest User" userId="b814c122622c59c3" providerId="Windows Live" clId="Web-{A169973C-197F-4D13-A9DA-953567BCF999}" dt="2020-06-09T18:26:34.647" v="1051" actId="1076"/>
          <ac:picMkLst>
            <pc:docMk/>
            <pc:sldMk cId="3368478228" sldId="267"/>
            <ac:picMk id="10" creationId="{71BC4988-8896-4AD0-9AE5-CD856F2A4964}"/>
          </ac:picMkLst>
        </pc:picChg>
      </pc:sldChg>
      <pc:sldChg chg="addSp delSp modSp mod setBg">
        <pc:chgData name="Guest User" userId="b814c122622c59c3" providerId="Windows Live" clId="Web-{A169973C-197F-4D13-A9DA-953567BCF999}" dt="2020-06-09T21:59:42.296" v="5856" actId="20577"/>
        <pc:sldMkLst>
          <pc:docMk/>
          <pc:sldMk cId="3056648589" sldId="268"/>
        </pc:sldMkLst>
        <pc:spChg chg="mod">
          <ac:chgData name="Guest User" userId="b814c122622c59c3" providerId="Windows Live" clId="Web-{A169973C-197F-4D13-A9DA-953567BCF999}" dt="2020-06-09T21:42:34.129" v="5277" actId="20577"/>
          <ac:spMkLst>
            <pc:docMk/>
            <pc:sldMk cId="3056648589" sldId="268"/>
            <ac:spMk id="2" creationId="{F62FDAF7-ECFF-44C3-AE51-0207B7213EAF}"/>
          </ac:spMkLst>
        </pc:spChg>
        <pc:spChg chg="mod">
          <ac:chgData name="Guest User" userId="b814c122622c59c3" providerId="Windows Live" clId="Web-{A169973C-197F-4D13-A9DA-953567BCF999}" dt="2020-06-09T20:56:16.579" v="3809" actId="20577"/>
          <ac:spMkLst>
            <pc:docMk/>
            <pc:sldMk cId="3056648589" sldId="268"/>
            <ac:spMk id="3" creationId="{6CA809CB-5C75-4EBF-9B80-8CE0DE7842CC}"/>
          </ac:spMkLst>
        </pc:spChg>
        <pc:spChg chg="mod">
          <ac:chgData name="Guest User" userId="b814c122622c59c3" providerId="Windows Live" clId="Web-{A169973C-197F-4D13-A9DA-953567BCF999}" dt="2020-06-09T20:58:36.772" v="3857" actId="20577"/>
          <ac:spMkLst>
            <pc:docMk/>
            <pc:sldMk cId="3056648589" sldId="268"/>
            <ac:spMk id="4" creationId="{4E273FA6-9F28-4B8C-8A73-793965C760BD}"/>
          </ac:spMkLst>
        </pc:spChg>
        <pc:spChg chg="add mod">
          <ac:chgData name="Guest User" userId="b814c122622c59c3" providerId="Windows Live" clId="Web-{A169973C-197F-4D13-A9DA-953567BCF999}" dt="2020-06-09T21:59:42.296" v="5856" actId="20577"/>
          <ac:spMkLst>
            <pc:docMk/>
            <pc:sldMk cId="3056648589" sldId="268"/>
            <ac:spMk id="6" creationId="{1D55627F-2DBC-438E-854D-F637CB10DBEB}"/>
          </ac:spMkLst>
        </pc:spChg>
        <pc:spChg chg="del">
          <ac:chgData name="Guest User" userId="b814c122622c59c3" providerId="Windows Live" clId="Web-{A169973C-197F-4D13-A9DA-953567BCF999}" dt="2020-06-09T20:48:34.123" v="3791"/>
          <ac:spMkLst>
            <pc:docMk/>
            <pc:sldMk cId="3056648589" sldId="268"/>
            <ac:spMk id="17" creationId="{0E3596DD-156A-473E-9BB3-C6A29F7574E9}"/>
          </ac:spMkLst>
        </pc:spChg>
        <pc:spChg chg="del">
          <ac:chgData name="Guest User" userId="b814c122622c59c3" providerId="Windows Live" clId="Web-{A169973C-197F-4D13-A9DA-953567BCF999}" dt="2020-06-09T20:48:34.123" v="3791"/>
          <ac:spMkLst>
            <pc:docMk/>
            <pc:sldMk cId="3056648589" sldId="268"/>
            <ac:spMk id="19" creationId="{A0DE92DF-4769-4DE9-93FD-EE31271850CA}"/>
          </ac:spMkLst>
        </pc:spChg>
        <pc:spChg chg="add">
          <ac:chgData name="Guest User" userId="b814c122622c59c3" providerId="Windows Live" clId="Web-{A169973C-197F-4D13-A9DA-953567BCF999}" dt="2020-06-09T20:48:34.123" v="3791"/>
          <ac:spMkLst>
            <pc:docMk/>
            <pc:sldMk cId="3056648589" sldId="268"/>
            <ac:spMk id="24" creationId="{AA866F0E-F54B-4BF5-8A88-7D97BD45FC0C}"/>
          </ac:spMkLst>
        </pc:spChg>
        <pc:spChg chg="add">
          <ac:chgData name="Guest User" userId="b814c122622c59c3" providerId="Windows Live" clId="Web-{A169973C-197F-4D13-A9DA-953567BCF999}" dt="2020-06-09T20:48:34.123" v="3791"/>
          <ac:spMkLst>
            <pc:docMk/>
            <pc:sldMk cId="3056648589" sldId="268"/>
            <ac:spMk id="26" creationId="{536F6B5C-2B5F-4FEE-8263-34996D29DC5C}"/>
          </ac:spMkLst>
        </pc:spChg>
        <pc:spChg chg="add">
          <ac:chgData name="Guest User" userId="b814c122622c59c3" providerId="Windows Live" clId="Web-{A169973C-197F-4D13-A9DA-953567BCF999}" dt="2020-06-09T20:48:34.123" v="3791"/>
          <ac:spMkLst>
            <pc:docMk/>
            <pc:sldMk cId="3056648589" sldId="268"/>
            <ac:spMk id="28" creationId="{8229EC50-E910-4AE2-9EEA-604A81EF6147}"/>
          </ac:spMkLst>
        </pc:spChg>
        <pc:picChg chg="mod modCrop">
          <ac:chgData name="Guest User" userId="b814c122622c59c3" providerId="Windows Live" clId="Web-{A169973C-197F-4D13-A9DA-953567BCF999}" dt="2020-06-09T20:48:44.139" v="3795" actId="1076"/>
          <ac:picMkLst>
            <pc:docMk/>
            <pc:sldMk cId="3056648589" sldId="268"/>
            <ac:picMk id="5" creationId="{9B68B1C1-0D40-426B-91A8-05975001DA1B}"/>
          </ac:picMkLst>
        </pc:picChg>
      </pc:sldChg>
      <pc:sldChg chg="del">
        <pc:chgData name="Guest User" userId="b814c122622c59c3" providerId="Windows Live" clId="Web-{A169973C-197F-4D13-A9DA-953567BCF999}" dt="2020-06-08T18:24:04.527" v="590"/>
        <pc:sldMkLst>
          <pc:docMk/>
          <pc:sldMk cId="742141201" sldId="269"/>
        </pc:sldMkLst>
      </pc:sldChg>
      <pc:sldChg chg="addSp delSp modSp mod setBg">
        <pc:chgData name="Guest User" userId="b814c122622c59c3" providerId="Windows Live" clId="Web-{A169973C-197F-4D13-A9DA-953567BCF999}" dt="2020-06-09T20:59:22.383" v="3872" actId="20577"/>
        <pc:sldMkLst>
          <pc:docMk/>
          <pc:sldMk cId="165361997" sldId="270"/>
        </pc:sldMkLst>
        <pc:spChg chg="mod">
          <ac:chgData name="Guest User" userId="b814c122622c59c3" providerId="Windows Live" clId="Web-{A169973C-197F-4D13-A9DA-953567BCF999}" dt="2020-06-09T18:33:07.294" v="1627"/>
          <ac:spMkLst>
            <pc:docMk/>
            <pc:sldMk cId="165361997" sldId="270"/>
            <ac:spMk id="2" creationId="{4E45FEA2-FD65-4E51-A220-CF43C0DA7789}"/>
          </ac:spMkLst>
        </pc:spChg>
        <pc:spChg chg="mod">
          <ac:chgData name="Guest User" userId="b814c122622c59c3" providerId="Windows Live" clId="Web-{A169973C-197F-4D13-A9DA-953567BCF999}" dt="2020-06-09T18:35:00.264" v="1799" actId="1076"/>
          <ac:spMkLst>
            <pc:docMk/>
            <pc:sldMk cId="165361997" sldId="270"/>
            <ac:spMk id="3" creationId="{AF90A1A7-0FD6-4055-B6AB-8103DFAEF7CD}"/>
          </ac:spMkLst>
        </pc:spChg>
        <pc:spChg chg="mod ord">
          <ac:chgData name="Guest User" userId="b814c122622c59c3" providerId="Windows Live" clId="Web-{A169973C-197F-4D13-A9DA-953567BCF999}" dt="2020-06-09T20:59:22.383" v="3872" actId="20577"/>
          <ac:spMkLst>
            <pc:docMk/>
            <pc:sldMk cId="165361997" sldId="270"/>
            <ac:spMk id="4" creationId="{B186A201-1C10-4982-A01D-BFDDE15DD1EC}"/>
          </ac:spMkLst>
        </pc:spChg>
        <pc:spChg chg="add mod">
          <ac:chgData name="Guest User" userId="b814c122622c59c3" providerId="Windows Live" clId="Web-{A169973C-197F-4D13-A9DA-953567BCF999}" dt="2020-06-09T18:37:17.626" v="1865"/>
          <ac:spMkLst>
            <pc:docMk/>
            <pc:sldMk cId="165361997" sldId="270"/>
            <ac:spMk id="7" creationId="{F855A7D8-AC06-4045-B7AA-726C9E179B02}"/>
          </ac:spMkLst>
        </pc:spChg>
        <pc:spChg chg="add">
          <ac:chgData name="Guest User" userId="b814c122622c59c3" providerId="Windows Live" clId="Web-{A169973C-197F-4D13-A9DA-953567BCF999}" dt="2020-06-09T18:33:07.294" v="1627"/>
          <ac:spMkLst>
            <pc:docMk/>
            <pc:sldMk cId="165361997" sldId="270"/>
            <ac:spMk id="8" creationId="{0E3596DD-156A-473E-9BB3-C6A29F7574E9}"/>
          </ac:spMkLst>
        </pc:spChg>
        <pc:spChg chg="add del">
          <ac:chgData name="Guest User" userId="b814c122622c59c3" providerId="Windows Live" clId="Web-{A169973C-197F-4D13-A9DA-953567BCF999}" dt="2020-06-09T18:33:07.294" v="1626"/>
          <ac:spMkLst>
            <pc:docMk/>
            <pc:sldMk cId="165361997" sldId="270"/>
            <ac:spMk id="11" creationId="{687AFE0E-B37D-4531-AFE8-231C8348EAF1}"/>
          </ac:spMkLst>
        </pc:spChg>
        <pc:spChg chg="add">
          <ac:chgData name="Guest User" userId="b814c122622c59c3" providerId="Windows Live" clId="Web-{A169973C-197F-4D13-A9DA-953567BCF999}" dt="2020-06-09T18:33:07.294" v="1627"/>
          <ac:spMkLst>
            <pc:docMk/>
            <pc:sldMk cId="165361997" sldId="270"/>
            <ac:spMk id="13" creationId="{2C46C4D6-C474-4E92-B52E-944C1118F7B6}"/>
          </ac:spMkLst>
        </pc:spChg>
        <pc:picChg chg="del mod">
          <ac:chgData name="Guest User" userId="b814c122622c59c3" providerId="Windows Live" clId="Web-{A169973C-197F-4D13-A9DA-953567BCF999}" dt="2020-06-09T18:31:05.651" v="1352"/>
          <ac:picMkLst>
            <pc:docMk/>
            <pc:sldMk cId="165361997" sldId="270"/>
            <ac:picMk id="5" creationId="{2D2A89A7-B07F-47AD-A97A-2280D782CE3B}"/>
          </ac:picMkLst>
        </pc:picChg>
        <pc:picChg chg="add mod">
          <ac:chgData name="Guest User" userId="b814c122622c59c3" providerId="Windows Live" clId="Web-{A169973C-197F-4D13-A9DA-953567BCF999}" dt="2020-06-09T18:37:40.314" v="1869" actId="1076"/>
          <ac:picMkLst>
            <pc:docMk/>
            <pc:sldMk cId="165361997" sldId="270"/>
            <ac:picMk id="6" creationId="{896BD0E9-3499-4124-8C12-504C3C4B70E6}"/>
          </ac:picMkLst>
        </pc:picChg>
        <pc:cxnChg chg="add mod">
          <ac:chgData name="Guest User" userId="b814c122622c59c3" providerId="Windows Live" clId="Web-{A169973C-197F-4D13-A9DA-953567BCF999}" dt="2020-06-09T18:37:27.673" v="1868" actId="1076"/>
          <ac:cxnSpMkLst>
            <pc:docMk/>
            <pc:sldMk cId="165361997" sldId="270"/>
            <ac:cxnSpMk id="9" creationId="{1C1618F4-ABD8-4BE7-959E-C37BD30A4032}"/>
          </ac:cxnSpMkLst>
        </pc:cxnChg>
      </pc:sldChg>
      <pc:sldChg chg="addSp delSp modSp mod setBg">
        <pc:chgData name="Guest User" userId="b814c122622c59c3" providerId="Windows Live" clId="Web-{A169973C-197F-4D13-A9DA-953567BCF999}" dt="2020-06-09T22:02:31.928" v="5871" actId="20577"/>
        <pc:sldMkLst>
          <pc:docMk/>
          <pc:sldMk cId="2268122868" sldId="271"/>
        </pc:sldMkLst>
        <pc:spChg chg="mod">
          <ac:chgData name="Guest User" userId="b814c122622c59c3" providerId="Windows Live" clId="Web-{A169973C-197F-4D13-A9DA-953567BCF999}" dt="2020-06-09T21:17:16.536" v="4422" actId="14100"/>
          <ac:spMkLst>
            <pc:docMk/>
            <pc:sldMk cId="2268122868" sldId="271"/>
            <ac:spMk id="2" creationId="{6DC78EDB-5F17-4E9B-8D9F-A120C36357BB}"/>
          </ac:spMkLst>
        </pc:spChg>
        <pc:spChg chg="mod">
          <ac:chgData name="Guest User" userId="b814c122622c59c3" providerId="Windows Live" clId="Web-{A169973C-197F-4D13-A9DA-953567BCF999}" dt="2020-06-09T21:17:05.083" v="4420"/>
          <ac:spMkLst>
            <pc:docMk/>
            <pc:sldMk cId="2268122868" sldId="271"/>
            <ac:spMk id="3" creationId="{4A3B8CD7-2468-4023-A36D-F228FDE18C8A}"/>
          </ac:spMkLst>
        </pc:spChg>
        <pc:spChg chg="mod ord">
          <ac:chgData name="Guest User" userId="b814c122622c59c3" providerId="Windows Live" clId="Web-{A169973C-197F-4D13-A9DA-953567BCF999}" dt="2020-06-09T21:17:05.083" v="4420"/>
          <ac:spMkLst>
            <pc:docMk/>
            <pc:sldMk cId="2268122868" sldId="271"/>
            <ac:spMk id="4" creationId="{ADE61F86-94C6-4149-B6C0-8F994DEEE89B}"/>
          </ac:spMkLst>
        </pc:spChg>
        <pc:spChg chg="add mod">
          <ac:chgData name="Guest User" userId="b814c122622c59c3" providerId="Windows Live" clId="Web-{A169973C-197F-4D13-A9DA-953567BCF999}" dt="2020-06-09T21:18:23.195" v="4445" actId="1076"/>
          <ac:spMkLst>
            <pc:docMk/>
            <pc:sldMk cId="2268122868" sldId="271"/>
            <ac:spMk id="7" creationId="{BA0F0876-7611-4D84-AA07-74B0FFF37B08}"/>
          </ac:spMkLst>
        </pc:spChg>
        <pc:spChg chg="add mod">
          <ac:chgData name="Guest User" userId="b814c122622c59c3" providerId="Windows Live" clId="Web-{A169973C-197F-4D13-A9DA-953567BCF999}" dt="2020-06-09T21:18:25.274" v="4446" actId="1076"/>
          <ac:spMkLst>
            <pc:docMk/>
            <pc:sldMk cId="2268122868" sldId="271"/>
            <ac:spMk id="11" creationId="{B194BBA7-74A7-4519-B46B-E00A7FDA3EE9}"/>
          </ac:spMkLst>
        </pc:spChg>
        <pc:spChg chg="add mod">
          <ac:chgData name="Guest User" userId="b814c122622c59c3" providerId="Windows Live" clId="Web-{A169973C-197F-4D13-A9DA-953567BCF999}" dt="2020-06-09T22:02:31.928" v="5871" actId="20577"/>
          <ac:spMkLst>
            <pc:docMk/>
            <pc:sldMk cId="2268122868" sldId="271"/>
            <ac:spMk id="12" creationId="{909BE964-CD8D-4065-86B9-53554B93ECFC}"/>
          </ac:spMkLst>
        </pc:spChg>
        <pc:spChg chg="add">
          <ac:chgData name="Guest User" userId="b814c122622c59c3" providerId="Windows Live" clId="Web-{A169973C-197F-4D13-A9DA-953567BCF999}" dt="2020-06-09T21:17:05.083" v="4420"/>
          <ac:spMkLst>
            <pc:docMk/>
            <pc:sldMk cId="2268122868" sldId="271"/>
            <ac:spMk id="17" creationId="{5EF17487-C386-4F99-B5EB-4FD3DF4236B2}"/>
          </ac:spMkLst>
        </pc:spChg>
        <pc:spChg chg="add">
          <ac:chgData name="Guest User" userId="b814c122622c59c3" providerId="Windows Live" clId="Web-{A169973C-197F-4D13-A9DA-953567BCF999}" dt="2020-06-09T21:17:05.083" v="4420"/>
          <ac:spMkLst>
            <pc:docMk/>
            <pc:sldMk cId="2268122868" sldId="271"/>
            <ac:spMk id="19" creationId="{A0DE92DF-4769-4DE9-93FD-EE31271850CA}"/>
          </ac:spMkLst>
        </pc:spChg>
        <pc:picChg chg="del mod">
          <ac:chgData name="Guest User" userId="b814c122622c59c3" providerId="Windows Live" clId="Web-{A169973C-197F-4D13-A9DA-953567BCF999}" dt="2020-06-09T20:42:02.685" v="3759"/>
          <ac:picMkLst>
            <pc:docMk/>
            <pc:sldMk cId="2268122868" sldId="271"/>
            <ac:picMk id="5" creationId="{6172A7FD-5516-4632-89C2-D625B946FAF9}"/>
          </ac:picMkLst>
        </pc:picChg>
        <pc:picChg chg="add mod">
          <ac:chgData name="Guest User" userId="b814c122622c59c3" providerId="Windows Live" clId="Web-{A169973C-197F-4D13-A9DA-953567BCF999}" dt="2020-06-09T21:18:17.570" v="4443" actId="1076"/>
          <ac:picMkLst>
            <pc:docMk/>
            <pc:sldMk cId="2268122868" sldId="271"/>
            <ac:picMk id="6" creationId="{93731078-8B1F-47E5-BB8C-8F06C8D3357C}"/>
          </ac:picMkLst>
        </pc:picChg>
        <pc:picChg chg="mod ord">
          <ac:chgData name="Guest User" userId="b814c122622c59c3" providerId="Windows Live" clId="Web-{A169973C-197F-4D13-A9DA-953567BCF999}" dt="2020-06-09T21:18:14.492" v="4442" actId="1076"/>
          <ac:picMkLst>
            <pc:docMk/>
            <pc:sldMk cId="2268122868" sldId="271"/>
            <ac:picMk id="8" creationId="{415C060F-A2B9-44E7-9601-EBC359A89444}"/>
          </ac:picMkLst>
        </pc:picChg>
      </pc:sldChg>
      <pc:sldChg chg="del">
        <pc:chgData name="Guest User" userId="b814c122622c59c3" providerId="Windows Live" clId="Web-{A169973C-197F-4D13-A9DA-953567BCF999}" dt="2020-06-08T18:20:16.902" v="359"/>
        <pc:sldMkLst>
          <pc:docMk/>
          <pc:sldMk cId="1090773054" sldId="272"/>
        </pc:sldMkLst>
      </pc:sldChg>
      <pc:sldChg chg="modSp del">
        <pc:chgData name="Guest User" userId="b814c122622c59c3" providerId="Windows Live" clId="Web-{A169973C-197F-4D13-A9DA-953567BCF999}" dt="2020-06-09T18:29:50.041" v="1350"/>
        <pc:sldMkLst>
          <pc:docMk/>
          <pc:sldMk cId="75930192" sldId="273"/>
        </pc:sldMkLst>
        <pc:spChg chg="mod">
          <ac:chgData name="Guest User" userId="b814c122622c59c3" providerId="Windows Live" clId="Web-{A169973C-197F-4D13-A9DA-953567BCF999}" dt="2020-06-08T18:17:06.155" v="191" actId="20577"/>
          <ac:spMkLst>
            <pc:docMk/>
            <pc:sldMk cId="75930192" sldId="273"/>
            <ac:spMk id="2" creationId="{2B5861D7-9060-4548-A06D-1793634AE860}"/>
          </ac:spMkLst>
        </pc:spChg>
      </pc:sldChg>
      <pc:sldChg chg="addSp delSp modSp new mod setBg">
        <pc:chgData name="Guest User" userId="b814c122622c59c3" providerId="Windows Live" clId="Web-{A169973C-197F-4D13-A9DA-953567BCF999}" dt="2020-06-09T21:31:01.054" v="5261" actId="20577"/>
        <pc:sldMkLst>
          <pc:docMk/>
          <pc:sldMk cId="1578649059" sldId="274"/>
        </pc:sldMkLst>
        <pc:spChg chg="mod">
          <ac:chgData name="Guest User" userId="b814c122622c59c3" providerId="Windows Live" clId="Web-{A169973C-197F-4D13-A9DA-953567BCF999}" dt="2020-06-09T20:55:14.045" v="3801"/>
          <ac:spMkLst>
            <pc:docMk/>
            <pc:sldMk cId="1578649059" sldId="274"/>
            <ac:spMk id="2" creationId="{47BAF49B-FE18-4482-9CA7-54B22F6F34E5}"/>
          </ac:spMkLst>
        </pc:spChg>
        <pc:spChg chg="del">
          <ac:chgData name="Guest User" userId="b814c122622c59c3" providerId="Windows Live" clId="Web-{A169973C-197F-4D13-A9DA-953567BCF999}" dt="2020-06-09T20:54:48.810" v="3796"/>
          <ac:spMkLst>
            <pc:docMk/>
            <pc:sldMk cId="1578649059" sldId="274"/>
            <ac:spMk id="3" creationId="{CBC1D81F-DB02-4616-A9D6-8DBEC170AF8E}"/>
          </ac:spMkLst>
        </pc:spChg>
        <pc:spChg chg="mod">
          <ac:chgData name="Guest User" userId="b814c122622c59c3" providerId="Windows Live" clId="Web-{A169973C-197F-4D13-A9DA-953567BCF999}" dt="2020-06-09T20:58:44.382" v="3864" actId="20577"/>
          <ac:spMkLst>
            <pc:docMk/>
            <pc:sldMk cId="1578649059" sldId="274"/>
            <ac:spMk id="4" creationId="{B02AD592-EC71-4752-BD7E-3F66B4910E11}"/>
          </ac:spMkLst>
        </pc:spChg>
        <pc:spChg chg="add mod">
          <ac:chgData name="Guest User" userId="b814c122622c59c3" providerId="Windows Live" clId="Web-{A169973C-197F-4D13-A9DA-953567BCF999}" dt="2020-06-09T21:31:01.054" v="5261" actId="20577"/>
          <ac:spMkLst>
            <pc:docMk/>
            <pc:sldMk cId="1578649059" sldId="274"/>
            <ac:spMk id="9" creationId="{9A8D7B3A-F5A4-4AAB-A6E6-1F964B7B7CD7}"/>
          </ac:spMkLst>
        </pc:spChg>
        <pc:spChg chg="add">
          <ac:chgData name="Guest User" userId="b814c122622c59c3" providerId="Windows Live" clId="Web-{A169973C-197F-4D13-A9DA-953567BCF999}" dt="2020-06-09T20:55:14.045" v="3801"/>
          <ac:spMkLst>
            <pc:docMk/>
            <pc:sldMk cId="1578649059" sldId="274"/>
            <ac:spMk id="12" creationId="{0E3596DD-156A-473E-9BB3-C6A29F7574E9}"/>
          </ac:spMkLst>
        </pc:spChg>
        <pc:spChg chg="add">
          <ac:chgData name="Guest User" userId="b814c122622c59c3" providerId="Windows Live" clId="Web-{A169973C-197F-4D13-A9DA-953567BCF999}" dt="2020-06-09T20:55:14.045" v="3801"/>
          <ac:spMkLst>
            <pc:docMk/>
            <pc:sldMk cId="1578649059" sldId="274"/>
            <ac:spMk id="14" creationId="{A0DE92DF-4769-4DE9-93FD-EE31271850CA}"/>
          </ac:spMkLst>
        </pc:spChg>
        <pc:picChg chg="add mod ord modCrop">
          <ac:chgData name="Guest User" userId="b814c122622c59c3" providerId="Windows Live" clId="Web-{A169973C-197F-4D13-A9DA-953567BCF999}" dt="2020-06-09T20:55:49.281" v="3808"/>
          <ac:picMkLst>
            <pc:docMk/>
            <pc:sldMk cId="1578649059" sldId="274"/>
            <ac:picMk id="5" creationId="{2DE712DC-01F6-4600-9511-A01A7DCA1E0A}"/>
          </ac:picMkLst>
        </pc:picChg>
      </pc:sldChg>
      <pc:sldChg chg="addSp delSp modSp new del">
        <pc:chgData name="Guest User" userId="b814c122622c59c3" providerId="Windows Live" clId="Web-{A169973C-197F-4D13-A9DA-953567BCF999}" dt="2020-06-09T20:28:00.573" v="3704"/>
        <pc:sldMkLst>
          <pc:docMk/>
          <pc:sldMk cId="1499410997" sldId="275"/>
        </pc:sldMkLst>
        <pc:spChg chg="mod">
          <ac:chgData name="Guest User" userId="b814c122622c59c3" providerId="Windows Live" clId="Web-{A169973C-197F-4D13-A9DA-953567BCF999}" dt="2020-06-09T18:39:40.425" v="1883" actId="20577"/>
          <ac:spMkLst>
            <pc:docMk/>
            <pc:sldMk cId="1499410997" sldId="275"/>
            <ac:spMk id="2" creationId="{BB9F6D4A-D025-4E2C-AC64-CB31E9AE31F2}"/>
          </ac:spMkLst>
        </pc:spChg>
        <pc:spChg chg="mod">
          <ac:chgData name="Guest User" userId="b814c122622c59c3" providerId="Windows Live" clId="Web-{A169973C-197F-4D13-A9DA-953567BCF999}" dt="2020-06-09T20:23:37.062" v="3647" actId="20577"/>
          <ac:spMkLst>
            <pc:docMk/>
            <pc:sldMk cId="1499410997" sldId="275"/>
            <ac:spMk id="3" creationId="{88EB8DFF-5856-4A09-A274-838A7ECAC2F7}"/>
          </ac:spMkLst>
        </pc:spChg>
        <pc:spChg chg="add mod">
          <ac:chgData name="Guest User" userId="b814c122622c59c3" providerId="Windows Live" clId="Web-{A169973C-197F-4D13-A9DA-953567BCF999}" dt="2020-06-09T20:26:58.179" v="3693"/>
          <ac:spMkLst>
            <pc:docMk/>
            <pc:sldMk cId="1499410997" sldId="275"/>
            <ac:spMk id="8" creationId="{FF196370-F614-4AAD-BCAE-48852C151D19}"/>
          </ac:spMkLst>
        </pc:spChg>
        <pc:picChg chg="add del mod">
          <ac:chgData name="Guest User" userId="b814c122622c59c3" providerId="Windows Live" clId="Web-{A169973C-197F-4D13-A9DA-953567BCF999}" dt="2020-06-09T20:22:59.810" v="3631"/>
          <ac:picMkLst>
            <pc:docMk/>
            <pc:sldMk cId="1499410997" sldId="275"/>
            <ac:picMk id="5" creationId="{3C558BE3-5321-45B6-A9B4-75FF571C47E9}"/>
          </ac:picMkLst>
        </pc:picChg>
        <pc:picChg chg="add mod">
          <ac:chgData name="Guest User" userId="b814c122622c59c3" providerId="Windows Live" clId="Web-{A169973C-197F-4D13-A9DA-953567BCF999}" dt="2020-06-09T20:24:05.126" v="3655" actId="1076"/>
          <ac:picMkLst>
            <pc:docMk/>
            <pc:sldMk cId="1499410997" sldId="275"/>
            <ac:picMk id="6" creationId="{2CCC4FD5-9B8D-45F5-912B-AC17975ABD4E}"/>
          </ac:picMkLst>
        </pc:picChg>
        <pc:picChg chg="add mod">
          <ac:chgData name="Guest User" userId="b814c122622c59c3" providerId="Windows Live" clId="Web-{A169973C-197F-4D13-A9DA-953567BCF999}" dt="2020-06-09T20:26:15.193" v="3661" actId="14100"/>
          <ac:picMkLst>
            <pc:docMk/>
            <pc:sldMk cId="1499410997" sldId="275"/>
            <ac:picMk id="7" creationId="{E2AA7EFD-964B-4A4A-B63E-23DC6BE7D775}"/>
          </ac:picMkLst>
        </pc:picChg>
      </pc:sldChg>
      <pc:sldChg chg="add del replId">
        <pc:chgData name="Guest User" userId="b814c122622c59c3" providerId="Windows Live" clId="Web-{A169973C-197F-4D13-A9DA-953567BCF999}" dt="2020-06-09T18:39:24.661" v="1871"/>
        <pc:sldMkLst>
          <pc:docMk/>
          <pc:sldMk cId="2420459946" sldId="275"/>
        </pc:sldMkLst>
      </pc:sldChg>
      <pc:sldChg chg="addSp modSp add replId">
        <pc:chgData name="Guest User" userId="b814c122622c59c3" providerId="Windows Live" clId="Web-{A169973C-197F-4D13-A9DA-953567BCF999}" dt="2020-06-09T22:02:49.007" v="5882" actId="20577"/>
        <pc:sldMkLst>
          <pc:docMk/>
          <pc:sldMk cId="2145529251" sldId="276"/>
        </pc:sldMkLst>
        <pc:spChg chg="mod">
          <ac:chgData name="Guest User" userId="b814c122622c59c3" providerId="Windows Live" clId="Web-{A169973C-197F-4D13-A9DA-953567BCF999}" dt="2020-06-09T20:23:27.718" v="3644" actId="20577"/>
          <ac:spMkLst>
            <pc:docMk/>
            <pc:sldMk cId="2145529251" sldId="276"/>
            <ac:spMk id="2" creationId="{BB9F6D4A-D025-4E2C-AC64-CB31E9AE31F2}"/>
          </ac:spMkLst>
        </pc:spChg>
        <pc:spChg chg="mod">
          <ac:chgData name="Guest User" userId="b814c122622c59c3" providerId="Windows Live" clId="Web-{A169973C-197F-4D13-A9DA-953567BCF999}" dt="2020-06-09T22:02:49.007" v="5882" actId="20577"/>
          <ac:spMkLst>
            <pc:docMk/>
            <pc:sldMk cId="2145529251" sldId="276"/>
            <ac:spMk id="3" creationId="{88EB8DFF-5856-4A09-A274-838A7ECAC2F7}"/>
          </ac:spMkLst>
        </pc:spChg>
        <pc:spChg chg="mod">
          <ac:chgData name="Guest User" userId="b814c122622c59c3" providerId="Windows Live" clId="Web-{A169973C-197F-4D13-A9DA-953567BCF999}" dt="2020-06-09T20:58:56.367" v="3869" actId="20577"/>
          <ac:spMkLst>
            <pc:docMk/>
            <pc:sldMk cId="2145529251" sldId="276"/>
            <ac:spMk id="4" creationId="{E16C2D92-C65A-4DC2-BD1D-787574534EAB}"/>
          </ac:spMkLst>
        </pc:spChg>
        <pc:spChg chg="add mod">
          <ac:chgData name="Guest User" userId="b814c122622c59c3" providerId="Windows Live" clId="Web-{A169973C-197F-4D13-A9DA-953567BCF999}" dt="2020-06-09T20:44:25.081" v="3768" actId="1076"/>
          <ac:spMkLst>
            <pc:docMk/>
            <pc:sldMk cId="2145529251" sldId="276"/>
            <ac:spMk id="6" creationId="{8B5C6732-7917-4647-AD82-BFA8A6E573DE}"/>
          </ac:spMkLst>
        </pc:spChg>
        <pc:spChg chg="add mod">
          <ac:chgData name="Guest User" userId="b814c122622c59c3" providerId="Windows Live" clId="Web-{A169973C-197F-4D13-A9DA-953567BCF999}" dt="2020-06-09T20:44:31.550" v="3770" actId="1076"/>
          <ac:spMkLst>
            <pc:docMk/>
            <pc:sldMk cId="2145529251" sldId="276"/>
            <ac:spMk id="8" creationId="{00588D13-320B-4C75-B763-D6654C65DFA7}"/>
          </ac:spMkLst>
        </pc:spChg>
        <pc:picChg chg="add mod">
          <ac:chgData name="Guest User" userId="b814c122622c59c3" providerId="Windows Live" clId="Web-{A169973C-197F-4D13-A9DA-953567BCF999}" dt="2020-06-09T20:44:20.847" v="3767" actId="1076"/>
          <ac:picMkLst>
            <pc:docMk/>
            <pc:sldMk cId="2145529251" sldId="276"/>
            <ac:picMk id="9" creationId="{EEED68B8-FC8B-43CF-BE11-8189B7944703}"/>
          </ac:picMkLst>
        </pc:picChg>
        <pc:picChg chg="add mod">
          <ac:chgData name="Guest User" userId="b814c122622c59c3" providerId="Windows Live" clId="Web-{A169973C-197F-4D13-A9DA-953567BCF999}" dt="2020-06-09T20:44:28.113" v="3769" actId="1076"/>
          <ac:picMkLst>
            <pc:docMk/>
            <pc:sldMk cId="2145529251" sldId="276"/>
            <ac:picMk id="10" creationId="{BB2FEB9B-CC37-4696-9195-FB24ED080582}"/>
          </ac:picMkLst>
        </pc:picChg>
      </pc:sldChg>
      <pc:sldChg chg="addSp delSp modSp add replId">
        <pc:chgData name="Guest User" userId="b814c122622c59c3" providerId="Windows Live" clId="Web-{A169973C-197F-4D13-A9DA-953567BCF999}" dt="2020-06-09T22:03:21.555" v="5903" actId="20577"/>
        <pc:sldMkLst>
          <pc:docMk/>
          <pc:sldMk cId="855750272" sldId="277"/>
        </pc:sldMkLst>
        <pc:spChg chg="mod">
          <ac:chgData name="Guest User" userId="b814c122622c59c3" providerId="Windows Live" clId="Web-{A169973C-197F-4D13-A9DA-953567BCF999}" dt="2020-06-09T22:03:21.555" v="5903" actId="20577"/>
          <ac:spMkLst>
            <pc:docMk/>
            <pc:sldMk cId="855750272" sldId="277"/>
            <ac:spMk id="3" creationId="{88EB8DFF-5856-4A09-A274-838A7ECAC2F7}"/>
          </ac:spMkLst>
        </pc:spChg>
        <pc:spChg chg="mod">
          <ac:chgData name="Guest User" userId="b814c122622c59c3" providerId="Windows Live" clId="Web-{A169973C-197F-4D13-A9DA-953567BCF999}" dt="2020-06-09T20:59:02.570" v="3871" actId="20577"/>
          <ac:spMkLst>
            <pc:docMk/>
            <pc:sldMk cId="855750272" sldId="277"/>
            <ac:spMk id="4" creationId="{E16C2D92-C65A-4DC2-BD1D-787574534EAB}"/>
          </ac:spMkLst>
        </pc:spChg>
        <pc:spChg chg="mod">
          <ac:chgData name="Guest User" userId="b814c122622c59c3" providerId="Windows Live" clId="Web-{A169973C-197F-4D13-A9DA-953567BCF999}" dt="2020-06-09T20:27:22.930" v="3701" actId="1076"/>
          <ac:spMkLst>
            <pc:docMk/>
            <pc:sldMk cId="855750272" sldId="277"/>
            <ac:spMk id="8" creationId="{FF196370-F614-4AAD-BCAE-48852C151D19}"/>
          </ac:spMkLst>
        </pc:spChg>
        <pc:spChg chg="add mod">
          <ac:chgData name="Guest User" userId="b814c122622c59c3" providerId="Windows Live" clId="Web-{A169973C-197F-4D13-A9DA-953567BCF999}" dt="2020-06-09T20:27:14.946" v="3698" actId="20577"/>
          <ac:spMkLst>
            <pc:docMk/>
            <pc:sldMk cId="855750272" sldId="277"/>
            <ac:spMk id="9" creationId="{FE640744-C3F1-4BBF-86FD-1C58089B98E7}"/>
          </ac:spMkLst>
        </pc:spChg>
        <pc:picChg chg="add del">
          <ac:chgData name="Guest User" userId="b814c122622c59c3" providerId="Windows Live" clId="Web-{A169973C-197F-4D13-A9DA-953567BCF999}" dt="2020-06-09T20:27:45.494" v="3703"/>
          <ac:picMkLst>
            <pc:docMk/>
            <pc:sldMk cId="855750272" sldId="277"/>
            <ac:picMk id="6" creationId="{2CCC4FD5-9B8D-45F5-912B-AC17975ABD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D45-2BCB-7D45-A4DC-3AF42B1AEA7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2E23-AAD2-3D4F-B193-31CA6C6F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0D405-B8F0-F948-B2DC-9AA464B22AC1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30802-A795-5747-A182-6B03F1EBC304}" type="datetime1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50E0E-A9F1-FB42-ADBB-EDE1E6B27479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E0F62-236C-6D40-B03E-8657E368AB0D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B5D573-0D16-294D-8030-D4942726067A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63BB5A-2DEC-3947-BF15-355EACA9DA7E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7B2D4-040A-3E4F-B319-B23E07EE4757}" type="datetime1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5C86DC-8D3A-C54D-9D3C-414A908A6ADF}" type="datetime1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AB757-4471-4C4E-93F0-D01CCC335186}" type="datetime1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6B4F35-454D-E844-AA68-A003B59CB69D}" type="datetime1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85F534-ECE2-B745-8223-15325D418892}" type="datetime1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D45EDE-3D52-5741-BCAE-39EAC69E599F}" type="datetime1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4C05-27EE-7E4D-9D71-4F5858FFD300}" type="datetime1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idworks.com/sw/support/downloads.htm" TargetMode="External"/><Relationship Id="rId2" Type="http://schemas.openxmlformats.org/officeDocument/2006/relationships/hyperlink" Target="https://www.onshap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bca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0DD-A92A-2E4D-AA2E-01CA87E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Computer-Aided Design (CAD)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823A-01D3-E043-AA51-5953B8CE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</p:spPr>
        <p:txBody>
          <a:bodyPr>
            <a:normAutofit/>
          </a:bodyPr>
          <a:lstStyle/>
          <a:p>
            <a:r>
              <a:rPr lang="en-US" sz="1700" dirty="0"/>
              <a:t>Team 8027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08E1C94-3AEF-FD4C-BDC0-68CA68CA8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378" y="4131092"/>
            <a:ext cx="3671887" cy="1569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7C7E86-C2F0-4FBB-B721-0F6920D8DCFE}"/>
              </a:ext>
            </a:extLst>
          </p:cNvPr>
          <p:cNvSpPr txBox="1"/>
          <p:nvPr/>
        </p:nvSpPr>
        <p:spPr>
          <a:xfrm>
            <a:off x="709093" y="3054317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/>
              <a:t>*Instructions within this presentation are for the CAD software SOLIDWORKS only*</a:t>
            </a:r>
          </a:p>
        </p:txBody>
      </p:sp>
    </p:spTree>
    <p:extLst>
      <p:ext uri="{BB962C8B-B14F-4D97-AF65-F5344CB8AC3E}">
        <p14:creationId xmlns:p14="http://schemas.microsoft.com/office/powerpoint/2010/main" val="246513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86D-1AD7-074E-967E-124D341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378-0CA0-E84A-95F8-1792A7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This lesson was written by FRC 8027 for </a:t>
            </a:r>
            <a:r>
              <a:rPr lang="en-US" sz="1600" dirty="0" err="1"/>
              <a:t>FRCTutorials.com</a:t>
            </a:r>
            <a:endParaRPr lang="en-US" sz="1600" dirty="0"/>
          </a:p>
          <a:p>
            <a:r>
              <a:rPr lang="en-US" sz="1600" dirty="0"/>
              <a:t>You can contact the author at </a:t>
            </a:r>
            <a:r>
              <a:rPr lang="en-US" sz="1600" dirty="0">
                <a:hlinkClick r:id="rId2"/>
              </a:rPr>
              <a:t>team@droidsrobotics.org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More lessons for FIRST Robotics Competition are available at </a:t>
            </a:r>
            <a:r>
              <a:rPr lang="en-US" sz="1600" err="1"/>
              <a:t>www</a:t>
            </a:r>
            <a:r>
              <a:rPr lang="en-US" sz="1600"/>
              <a:t>.FRCtutorials</a:t>
            </a:r>
            <a:r>
              <a:rPr lang="en-US" sz="1600" dirty="0" err="1"/>
              <a:t>.com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BB0A-F4C7-864B-9758-14D28B9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6/8/2020)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FAC38FE-CC4C-F545-A181-6A296B95C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7349" y="2210346"/>
            <a:ext cx="3127402" cy="11467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E22156-0A2C-CB44-ABA2-A3A29A0E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9" name="Picture 8" descr="Creative Commons License">
            <a:hlinkClick r:id="rId4"/>
            <a:extLst>
              <a:ext uri="{FF2B5EF4-FFF2-40B4-BE49-F238E27FC236}">
                <a16:creationId xmlns:a16="http://schemas.microsoft.com/office/drawing/2014/main" id="{9B4AC847-41B6-B14A-90DD-8FF7558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01" y="5219289"/>
            <a:ext cx="949845" cy="334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A352-699A-D541-B95E-A98D7002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CAD - FRC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4066E-87F8-8E45-A7AC-E0F5D0F1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6/8/2020)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9B6AF-6BCE-484A-B2B1-DAF007A9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CAD – Computer-Aided Design is an extremely important and useful tool in the creation of an FRC Robot</a:t>
            </a:r>
          </a:p>
          <a:p>
            <a:r>
              <a:rPr lang="en-US"/>
              <a:t>Creating a CAD version of your robot prior to building allows the CAD to serve as a template for when you begin building</a:t>
            </a:r>
            <a:endParaRPr lang="en-US" dirty="0"/>
          </a:p>
          <a:p>
            <a:r>
              <a:rPr lang="en-US"/>
              <a:t>It can help you organize ideas and parts into your deisgn to easily come back to later when you are building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8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0775F1EB-DC24-424B-B4F0-A06A25373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3747513"/>
            <a:ext cx="2879615" cy="1969847"/>
          </a:xfrm>
          <a:prstGeom prst="rect">
            <a:avLst/>
          </a:prstGeom>
        </p:spPr>
      </p:pic>
      <p:pic>
        <p:nvPicPr>
          <p:cNvPr id="10" name="Picture 10" descr="A picture containing sitting, small, little, table&#10;&#10;Description generated with very high confidence">
            <a:extLst>
              <a:ext uri="{FF2B5EF4-FFF2-40B4-BE49-F238E27FC236}">
                <a16:creationId xmlns:a16="http://schemas.microsoft.com/office/drawing/2014/main" id="{71BC4988-8896-4AD0-9AE5-CD856F2A49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956" y="3825292"/>
            <a:ext cx="3631542" cy="17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7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5FEA2-FD65-4E51-A220-CF43C0DA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en-US" dirty="0"/>
              <a:t>Importing FRC Parts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A1A7-0FD6-4055-B6AB-8103DFAE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16" y="2445713"/>
            <a:ext cx="2916396" cy="355358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To begin building your FRC Robot in CAD, a useful and necessary skill is to be able to import CAD files of FRC parts from FRC vendors such as (Andymark, VEX Robotics, REV Robotics, etc.)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400"/>
              <a:t>This is important as it allows you to have the exact parts that you would be purchasing for your actual robot within your CAD</a:t>
            </a:r>
          </a:p>
          <a:p>
            <a:pPr>
              <a:lnSpc>
                <a:spcPct val="110000"/>
              </a:lnSpc>
            </a:pPr>
            <a:r>
              <a:rPr lang="en-US" sz="1400"/>
              <a:t>Most parts on most of these robotics sites have CAD files – and even certain assemblies (such as the base chassis to the right) have available CAD files</a:t>
            </a:r>
          </a:p>
          <a:p>
            <a:pPr>
              <a:lnSpc>
                <a:spcPct val="110000"/>
              </a:lnSpc>
            </a:pPr>
            <a:endParaRPr lang="en-US" sz="14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  <a:p>
            <a:pPr>
              <a:lnSpc>
                <a:spcPct val="110000"/>
              </a:lnSpc>
            </a:pPr>
            <a:endParaRPr lang="en-US" sz="14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6" name="Picture 6" descr="A circuit board&#10;&#10;Description generated with high confidence">
            <a:extLst>
              <a:ext uri="{FF2B5EF4-FFF2-40B4-BE49-F238E27FC236}">
                <a16:creationId xmlns:a16="http://schemas.microsoft.com/office/drawing/2014/main" id="{896BD0E9-3499-4124-8C12-504C3C4B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972" y="1516760"/>
            <a:ext cx="3912048" cy="39081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6A201-1C10-4982-A01D-BFDDE15D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30861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Copyright 2020 FRCTutorials.com (Last edit 6/8/2020)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5A7D8-AC06-4045-B7AA-726C9E179B02}"/>
              </a:ext>
            </a:extLst>
          </p:cNvPr>
          <p:cNvSpPr txBox="1"/>
          <p:nvPr/>
        </p:nvSpPr>
        <p:spPr>
          <a:xfrm>
            <a:off x="5261352" y="533636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Instructions to import parts are on the </a:t>
            </a:r>
            <a:r>
              <a:rPr lang="en-US" sz="1400" u="sng" dirty="0"/>
              <a:t>next </a:t>
            </a:r>
            <a:r>
              <a:rPr lang="en-US" sz="1400" u="sng"/>
              <a:t>slide</a:t>
            </a:r>
            <a:r>
              <a:rPr lang="en-US" sz="1400" dirty="0"/>
              <a:t> 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1618F4-ABD8-4BE7-959E-C37BD30A4032}"/>
              </a:ext>
            </a:extLst>
          </p:cNvPr>
          <p:cNvCxnSpPr/>
          <p:nvPr/>
        </p:nvCxnSpPr>
        <p:spPr>
          <a:xfrm flipV="1">
            <a:off x="7143797" y="5703103"/>
            <a:ext cx="657767" cy="5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6D4A-D025-4E2C-AC64-CB31E9AE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FRC Parts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8DFF-5856-4A09-A274-838A7ECA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In order to import CAD parts from certain robotics websites, you must first find the file for your part on the webpage – this is usually located on the bottom of the page with your parts -- (SEE IMAGE 1)</a:t>
            </a:r>
            <a:endParaRPr lang="en-US" sz="1400" dirty="0"/>
          </a:p>
          <a:p>
            <a:r>
              <a:rPr lang="en-US" sz="1400"/>
              <a:t>After you have downloaded the file, click the tab for it and open the part within the SOLIDWORKS software -- (SEE IMAGE 2</a:t>
            </a:r>
            <a:r>
              <a:rPr lang="en-US" sz="1400" dirty="0"/>
              <a:t>)</a:t>
            </a:r>
          </a:p>
          <a:p>
            <a:r>
              <a:rPr lang="en-US" sz="1400"/>
              <a:t>Following this, save the file of this part onto your computer with a name that you will remember, and then leave the solidworks page</a:t>
            </a: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C2D92-C65A-4DC2-BD1D-78757453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6/8/2020)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CC4FD5-9B8D-45F5-912B-AC17975AB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892" y="3461378"/>
            <a:ext cx="4161099" cy="2212975"/>
          </a:xfrm>
          <a:prstGeom prst="rect">
            <a:avLst/>
          </a:prstGeom>
        </p:spPr>
      </p:pic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2AA7EFD-964B-4A4A-B63E-23DC6BE7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661" y="4206736"/>
            <a:ext cx="3448916" cy="730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196370-F614-4AAD-BCAE-48852C151D19}"/>
              </a:ext>
            </a:extLst>
          </p:cNvPr>
          <p:cNvSpPr txBox="1"/>
          <p:nvPr/>
        </p:nvSpPr>
        <p:spPr>
          <a:xfrm>
            <a:off x="6551470" y="4932218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Image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40744-C3F1-4BBF-86FD-1C58089B98E7}"/>
              </a:ext>
            </a:extLst>
          </p:cNvPr>
          <p:cNvSpPr txBox="1"/>
          <p:nvPr/>
        </p:nvSpPr>
        <p:spPr>
          <a:xfrm>
            <a:off x="2234913" y="5819775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Image 1</a:t>
            </a:r>
          </a:p>
        </p:txBody>
      </p:sp>
    </p:spTree>
    <p:extLst>
      <p:ext uri="{BB962C8B-B14F-4D97-AF65-F5344CB8AC3E}">
        <p14:creationId xmlns:p14="http://schemas.microsoft.com/office/powerpoint/2010/main" val="85575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6D4A-D025-4E2C-AC64-CB31E9AE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FRC Parts –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8DFF-5856-4A09-A274-838A7ECA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After this, if you wish to create an assembly with the part, you can open the new assembly tab in the SOLIDWORKS homepage, and click on the insert components button – you can then choose the correct part you wish to import -- (SEE IMAGE 3</a:t>
            </a:r>
            <a:r>
              <a:rPr lang="en-US" sz="1800" dirty="0"/>
              <a:t>)</a:t>
            </a:r>
          </a:p>
          <a:p>
            <a:r>
              <a:rPr lang="en-US" sz="1800"/>
              <a:t>To open the part as just a part, not into an assembly, click the open button on the homepage and then choose the correct file  -- (SEE IMAGE 4)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C2D92-C65A-4DC2-BD1D-78757453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6/8/2020)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6732-7917-4647-AD82-BFA8A6E573DE}"/>
              </a:ext>
            </a:extLst>
          </p:cNvPr>
          <p:cNvSpPr txBox="1"/>
          <p:nvPr/>
        </p:nvSpPr>
        <p:spPr>
          <a:xfrm>
            <a:off x="2152651" y="4975513"/>
            <a:ext cx="78191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Image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88D13-320B-4C75-B763-D6654C65DFA7}"/>
              </a:ext>
            </a:extLst>
          </p:cNvPr>
          <p:cNvSpPr txBox="1"/>
          <p:nvPr/>
        </p:nvSpPr>
        <p:spPr>
          <a:xfrm>
            <a:off x="6347982" y="4373706"/>
            <a:ext cx="7039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Image 4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ED68B8-FC8B-43CF-BE11-8189B794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77" y="3723396"/>
            <a:ext cx="4029074" cy="1108389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2FEB9B-CC37-4696-9195-FB24ED080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8309" y="4694286"/>
            <a:ext cx="4158961" cy="8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2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604285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78EDB-5F17-4E9B-8D9F-A120C363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81" y="274757"/>
            <a:ext cx="3428470" cy="1800526"/>
          </a:xfrm>
        </p:spPr>
        <p:txBody>
          <a:bodyPr>
            <a:normAutofit/>
          </a:bodyPr>
          <a:lstStyle/>
          <a:p>
            <a:r>
              <a:rPr lang="en-US" sz="3100"/>
              <a:t>Creating Planes (Step 1 of Cutting Parts)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8CD7-2468-4023-A36D-F228FDE1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18" y="2623381"/>
            <a:ext cx="2973005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endParaRPr lang="en-US" sz="170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731078-8B1F-47E5-BB8C-8F06C8D3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8" y="4178564"/>
            <a:ext cx="2886241" cy="1955427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5C060F-A2B9-44E7-9601-EBC359A8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450" y="712260"/>
            <a:ext cx="2060822" cy="25855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1F86-94C6-4149-B6C0-8F994DEE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18" y="6356350"/>
            <a:ext cx="305785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2020 FRCTutorials.com (Last edit 6/8/2020)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F0876-7611-4D84-AA07-74B0FFF37B08}"/>
              </a:ext>
            </a:extLst>
          </p:cNvPr>
          <p:cNvSpPr txBox="1"/>
          <p:nvPr/>
        </p:nvSpPr>
        <p:spPr>
          <a:xfrm>
            <a:off x="6781017" y="3326474"/>
            <a:ext cx="7038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Image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4BBA7-74A7-4519-B46B-E00A7FDA3EE9}"/>
              </a:ext>
            </a:extLst>
          </p:cNvPr>
          <p:cNvSpPr txBox="1"/>
          <p:nvPr/>
        </p:nvSpPr>
        <p:spPr>
          <a:xfrm>
            <a:off x="6873156" y="6175858"/>
            <a:ext cx="75603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Image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BE964-CD8D-4065-86B9-53554B93ECFC}"/>
              </a:ext>
            </a:extLst>
          </p:cNvPr>
          <p:cNvSpPr txBox="1"/>
          <p:nvPr/>
        </p:nvSpPr>
        <p:spPr>
          <a:xfrm>
            <a:off x="537014" y="1938111"/>
            <a:ext cx="3528337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200"/>
              <a:t>Cutting parts is also a very useful skill if the parts you download are not the right length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200"/>
              <a:t>To show the software where you want to cut a part, first you have to make a plane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200"/>
              <a:t>To make a plane, you must click one of the right, top, or front planes and make it visible (choose the plane that is parallel to the plane where you want to cut)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200"/>
              <a:t>Then, to make the plane where you want to cut, you must go to the search commands bar and search "plane" -- (SEE IMAGE 5)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200"/>
              <a:t>After you click this, a menu should appear on the left of the screen - (Image 6) - where you can select the plane that you created eariler and adjust how far you want your plane that will cut to be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812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5046" y="0"/>
            <a:ext cx="5604285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AF49B-FE18-4482-9CA7-54B22F6F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en-US" sz="3100"/>
              <a:t>Split Feature – (Step 2 of Cutting Parts)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8D7B3A-F5A4-4AAB-A6E6-1F964B7B7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23381"/>
            <a:ext cx="2916396" cy="355358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1700"/>
              <a:t>Once the plane is positioned into the right spot, go to the search commands bar once more and search "split" - the menu from the image to the right should appear on the left of the screen </a:t>
            </a:r>
          </a:p>
          <a:p>
            <a:r>
              <a:rPr lang="en-US" sz="1700"/>
              <a:t>Click the plane that you created in the right spot earlier, then click the cut part option</a:t>
            </a:r>
          </a:p>
          <a:p>
            <a:r>
              <a:rPr lang="en-US" sz="1700"/>
              <a:t>To finish, it should label both of the cut parts, and you can double click the correct "body" to save it as a separate part</a:t>
            </a:r>
            <a:endParaRPr lang="en-US" sz="1700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E712DC-01F6-4600-9511-A01A7DCA1E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29" r="2304"/>
          <a:stretch/>
        </p:blipFill>
        <p:spPr>
          <a:xfrm>
            <a:off x="5992274" y="695287"/>
            <a:ext cx="1839203" cy="55477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AD592-EC71-4752-BD7E-3F66B491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30861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Copyright 2020 FRCTutorials.com (Last edit 6/8/2020)</a:t>
            </a:r>
          </a:p>
        </p:txBody>
      </p:sp>
    </p:spTree>
    <p:extLst>
      <p:ext uri="{BB962C8B-B14F-4D97-AF65-F5344CB8AC3E}">
        <p14:creationId xmlns:p14="http://schemas.microsoft.com/office/powerpoint/2010/main" val="157864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FDAF7-ECFF-44C3-AE51-0207B721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Creating Parts &amp; Assemblies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09CB-5C75-4EBF-9B80-8CE0DE78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3625"/>
            <a:ext cx="3461070" cy="4163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/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endParaRPr lang="en-US" sz="140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B68B1C1-0D40-426B-91A8-05975001DA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19" b="494"/>
          <a:stretch/>
        </p:blipFill>
        <p:spPr>
          <a:xfrm>
            <a:off x="5200930" y="3316041"/>
            <a:ext cx="2922988" cy="146669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73FA6-9F28-4B8C-8A73-793965C7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Copyright 2020 FRCTutorials.com (Last edit 6/8/2020)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5627F-2DBC-438E-854D-F637CB10DBEB}"/>
              </a:ext>
            </a:extLst>
          </p:cNvPr>
          <p:cNvSpPr txBox="1"/>
          <p:nvPr/>
        </p:nvSpPr>
        <p:spPr>
          <a:xfrm>
            <a:off x="675823" y="1582415"/>
            <a:ext cx="3801612" cy="45037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/>
              <a:t>Often times your robot may require a part that you cannot get from a robotics vendor – in which case you would make your own part</a:t>
            </a: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/>
              <a:t>You can create both assemblies and parts in Solidworks by choosing one of the options from the menu similar to the one to the right</a:t>
            </a: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/>
              <a:t>There are many different features in SOLIDWORKS that you can use to create almost any part such as boss extrude, hole wizard, etc.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4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4E56-47FA-8045-AC0A-88D17BA6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759017" cy="739775"/>
          </a:xfrm>
        </p:spPr>
        <p:txBody>
          <a:bodyPr>
            <a:normAutofit/>
          </a:bodyPr>
          <a:lstStyle/>
          <a:p>
            <a:r>
              <a:rPr lang="en-US" dirty="0"/>
              <a:t>Useful Links – CAD Softwares &amp;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1C428-F59E-6C41-8B7E-8883B139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38" y="1568798"/>
            <a:ext cx="8312582" cy="4511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Onshape: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  <a:hlinkClick r:id="rId2"/>
              </a:rPr>
              <a:t>https://www.onshape.com/</a:t>
            </a:r>
            <a:endParaRPr lang="en-US" sz="160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Solidworks: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  <a:hlinkClick r:id="rId3"/>
              </a:rPr>
              <a:t>https://www.solidworks.com/sw/support/downloads.htm</a:t>
            </a:r>
            <a:endParaRPr lang="en-US" sz="160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GrabCAD: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  <a:hlinkClick r:id="rId4"/>
              </a:rPr>
              <a:t>https://grabcad.com/</a:t>
            </a:r>
            <a:endParaRPr lang="en-US" sz="160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B182F-9740-414A-BEE6-9BF72BE3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6/8/2020)</a:t>
            </a:r>
          </a:p>
        </p:txBody>
      </p:sp>
    </p:spTree>
    <p:extLst>
      <p:ext uri="{BB962C8B-B14F-4D97-AF65-F5344CB8AC3E}">
        <p14:creationId xmlns:p14="http://schemas.microsoft.com/office/powerpoint/2010/main" val="82094755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914</Words>
  <Application>Microsoft Macintosh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Elephant</vt:lpstr>
      <vt:lpstr>Helvetica Neue</vt:lpstr>
      <vt:lpstr>BrushVTI</vt:lpstr>
      <vt:lpstr>Computer-Aided Design (CAD)</vt:lpstr>
      <vt:lpstr>Importance of CAD - FRC</vt:lpstr>
      <vt:lpstr>Importing FRC Parts </vt:lpstr>
      <vt:lpstr>Importing FRC Parts</vt:lpstr>
      <vt:lpstr>Importing FRC Parts – Cont.</vt:lpstr>
      <vt:lpstr>Creating Planes (Step 1 of Cutting Parts)</vt:lpstr>
      <vt:lpstr>Split Feature – (Step 2 of Cutting Parts)</vt:lpstr>
      <vt:lpstr>Creating Parts &amp; Assemblies</vt:lpstr>
      <vt:lpstr>Useful Links – CAD Softwares &amp; Sites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Grants</dc:title>
  <dc:creator>Srinivasan Seshan</dc:creator>
  <cp:lastModifiedBy>Srinivasan Seshan</cp:lastModifiedBy>
  <cp:revision>1231</cp:revision>
  <dcterms:created xsi:type="dcterms:W3CDTF">2020-03-03T17:05:41Z</dcterms:created>
  <dcterms:modified xsi:type="dcterms:W3CDTF">2020-06-19T23:14:22Z</dcterms:modified>
</cp:coreProperties>
</file>