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67" r:id="rId3"/>
    <p:sldId id="270" r:id="rId4"/>
    <p:sldId id="271" r:id="rId5"/>
    <p:sldId id="273" r:id="rId6"/>
    <p:sldId id="268" r:id="rId7"/>
    <p:sldId id="269" r:id="rId8"/>
    <p:sldId id="263" r:id="rId9"/>
    <p:sldId id="27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6C9A9-371F-4257-AEBC-CF509F0FBBC9}" v="4517" dt="2020-06-02T20:47:17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depot.com/s/drill%2520press?NCNI-5" TargetMode="External"/><Relationship Id="rId2" Type="http://schemas.openxmlformats.org/officeDocument/2006/relationships/hyperlink" Target="https://www.homedepot.com/b/Tools-Power-Tools-Saws-Band-Saws-Stationary-Band-Saws/N-5yc1vZc3w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omedepot.com/p/Milwaukee-SAE-Metric-Combination-Ratcheting-Wrench-Mechanics-Tool-Set-30-Piece-48-22-9416-48-22-9516/309800942" TargetMode="External"/><Relationship Id="rId5" Type="http://schemas.openxmlformats.org/officeDocument/2006/relationships/hyperlink" Target="https://www.amazon.com/AmazonBasics-Hex-Allen-Wrench-Ball/dp/B0776C2D6H" TargetMode="External"/><Relationship Id="rId4" Type="http://schemas.openxmlformats.org/officeDocument/2006/relationships/hyperlink" Target="https://www.homedepot.com/s/drill%2520bits?NCNI-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EWALT-Right-Cordless-Driver-DCD740C1/dp/B0052MII3C/ref=sr_1_3?dchild=1&amp;keywords=right+angle+drill&amp;qid=1591126331&amp;s=hi&amp;sr=1-3" TargetMode="External"/><Relationship Id="rId2" Type="http://schemas.openxmlformats.org/officeDocument/2006/relationships/hyperlink" Target="https://www.amazon.com/CREMAX-Magnetic-Screwdriver-Cushion-Phillips/dp/B07K1C744B?ref_=s9_apbd_orecs_hd_bw_b2Jwu&amp;pf_rd_r=QVWH5WXS4FCVS51XQR07&amp;pf_rd_p=6e4d9b8c-4111-590f-8aaf-f17fa8bd5a04&amp;pf_rd_s=merchandised-search-10&amp;pf_rd_t=BROWSE&amp;pf_rd_i=5533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URGENEX-Rivet-Riveter-Rivets-Professional/dp/B08357W8RN/ref=sr_1_2?dchild=1&amp;keywords=rivet+gun&amp;qid=1591126414&amp;sr=8-2" TargetMode="External"/><Relationship Id="rId5" Type="http://schemas.openxmlformats.org/officeDocument/2006/relationships/hyperlink" Target="https://www.amazon.com/DEWALT-DCV517B-Baretool-Cordless-Portable/dp/B01CKIZ8BA/ref=sr_1_1?dchild=1&amp;keywords=vacuum+cleaner+dewalt&amp;qid=1591126453&amp;s=hi&amp;sr=1-1" TargetMode="External"/><Relationship Id="rId4" Type="http://schemas.openxmlformats.org/officeDocument/2006/relationships/hyperlink" Target="https://www.amazon.com/DCD777C2-Controlador-taladro-compacto-escobillas/dp/B01J7UPHIS/ref=sr_1_3?dchild=1&amp;keywords=drill+dewalt&amp;qid=1591126483&amp;s=hi&amp;sr=1-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Useful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2020 FRCTutorials.com (Last edit 6/2/2020)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A352-699A-D541-B95E-A98D7002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First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4066E-87F8-8E45-A7AC-E0F5D0F1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2020 FRCTutorials.com (Last edit 6/2/2020)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09B6AF-6BCE-484A-B2B1-DAF007A9E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Safety is the biggest priority in FRC</a:t>
            </a:r>
          </a:p>
          <a:p>
            <a:r>
              <a:rPr lang="en-US" dirty="0"/>
              <a:t>Having and using proper safety equipment is instrumental in the success of an FRC team</a:t>
            </a:r>
          </a:p>
          <a:p>
            <a:r>
              <a:rPr lang="en-US" dirty="0"/>
              <a:t>This includes gloves, safety glasses, and proper safety guards on dangerous equipment </a:t>
            </a:r>
          </a:p>
          <a:p>
            <a:endParaRPr lang="en-US" dirty="0"/>
          </a:p>
        </p:txBody>
      </p:sp>
      <p:pic>
        <p:nvPicPr>
          <p:cNvPr id="8" name="Picture 8" descr="A picture containing strainer, pan&#10;&#10;Description generated with very high confidence">
            <a:extLst>
              <a:ext uri="{FF2B5EF4-FFF2-40B4-BE49-F238E27FC236}">
                <a16:creationId xmlns:a16="http://schemas.microsoft.com/office/drawing/2014/main" id="{0775F1EB-DC24-424B-B4F0-A06A2537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406308"/>
            <a:ext cx="2743200" cy="2743200"/>
          </a:xfrm>
          <a:prstGeom prst="rect">
            <a:avLst/>
          </a:prstGeom>
        </p:spPr>
      </p:pic>
      <p:pic>
        <p:nvPicPr>
          <p:cNvPr id="10" name="Picture 10" descr="A close up of a hand&#10;&#10;Description generated with high confidence">
            <a:extLst>
              <a:ext uri="{FF2B5EF4-FFF2-40B4-BE49-F238E27FC236}">
                <a16:creationId xmlns:a16="http://schemas.microsoft.com/office/drawing/2014/main" id="{71BC4988-8896-4AD0-9AE5-CD856F2A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02" y="328444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FEA2-FD65-4E51-A220-CF43C0DA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Screwdrivers and Wrenches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A1A7-0FD6-4055-B6AB-8103DFAE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order to easily and effectively add and remove screws and nuts of all different sizes, screwdrivers and wrenches can be very useful </a:t>
            </a:r>
          </a:p>
          <a:p>
            <a:r>
              <a:rPr lang="en-US"/>
              <a:t>Wrenches can be used to tighten nuts into the right places in addition to removing nuts quickly</a:t>
            </a:r>
          </a:p>
          <a:p>
            <a:r>
              <a:rPr lang="en-US"/>
              <a:t>Screwdrivers can be used to tighten and remove screws </a:t>
            </a:r>
          </a:p>
          <a:p>
            <a:r>
              <a:rPr lang="en-US"/>
              <a:t>Also useful are allen keys, which can tighten and remove screws with a socket in the shape of a hexagon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6A201-1C10-4982-A01D-BFDDE15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6/2/2020)</a:t>
            </a:r>
            <a:endParaRPr lang="en-US" dirty="0"/>
          </a:p>
        </p:txBody>
      </p:sp>
      <p:pic>
        <p:nvPicPr>
          <p:cNvPr id="5" name="Picture 5" descr="A close up of a knife&#10;&#10;Description generated with high confidence">
            <a:extLst>
              <a:ext uri="{FF2B5EF4-FFF2-40B4-BE49-F238E27FC236}">
                <a16:creationId xmlns:a16="http://schemas.microsoft.com/office/drawing/2014/main" id="{2D2A89A7-B07F-47AD-A97A-2280D782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1" y="3555274"/>
            <a:ext cx="3117669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EDB-5F17-4E9B-8D9F-A120C363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Handheld Drills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8CD7-2468-4023-A36D-F228FDE1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Another very useful tool to have to create screwholes and other holes in metal is a handheld drill</a:t>
            </a:r>
          </a:p>
          <a:p>
            <a:r>
              <a:rPr lang="en-US"/>
              <a:t>These are easy to use to drill into harder to reach areas</a:t>
            </a:r>
          </a:p>
          <a:p>
            <a:r>
              <a:rPr lang="en-US"/>
              <a:t>There are different types of handheld drills, some used to get into hard to reach areas, such as the right angle drill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1F86-94C6-4149-B6C0-8F994DE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6/2/2020)</a:t>
            </a:r>
            <a:endParaRPr lang="en-US" dirty="0"/>
          </a:p>
        </p:txBody>
      </p:sp>
      <p:pic>
        <p:nvPicPr>
          <p:cNvPr id="5" name="Picture 5" descr="A black and yellow bag&#10;&#10;Description generated with high confidence">
            <a:extLst>
              <a:ext uri="{FF2B5EF4-FFF2-40B4-BE49-F238E27FC236}">
                <a16:creationId xmlns:a16="http://schemas.microsoft.com/office/drawing/2014/main" id="{6172A7FD-5516-4632-89C2-D625B946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3429636"/>
            <a:ext cx="2743200" cy="2036534"/>
          </a:xfrm>
          <a:prstGeom prst="rect">
            <a:avLst/>
          </a:prstGeom>
        </p:spPr>
      </p:pic>
      <p:pic>
        <p:nvPicPr>
          <p:cNvPr id="8" name="Picture 8" descr="A close up of a tool&#10;&#10;Description generated with high confidence">
            <a:extLst>
              <a:ext uri="{FF2B5EF4-FFF2-40B4-BE49-F238E27FC236}">
                <a16:creationId xmlns:a16="http://schemas.microsoft.com/office/drawing/2014/main" id="{415C060F-A2B9-44E7-9601-EBC359A8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68" y="3338409"/>
            <a:ext cx="2834640" cy="231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2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61D7-9060-4548-A06D-1793634A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Rivets and Rivet Gun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6DDD-D0F1-4220-96FD-C790BD89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 alternative to using screws in some scenarios is to use a rivet which can be very useful</a:t>
            </a:r>
          </a:p>
          <a:p>
            <a:r>
              <a:rPr lang="en-US"/>
              <a:t>These are easier to remove and add than certain screws and are more cost effective</a:t>
            </a:r>
          </a:p>
          <a:p>
            <a:r>
              <a:rPr lang="en-US"/>
              <a:t>Having a automatic riveting gun can be very useful as it can allow you to add rivets much faster than with a manual rivet gun or with certain screwdrivers and screws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6AE5-7952-464B-B4B1-38E9351A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5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2EFC1DC-FA05-4AF5-B4B0-7DBCB41D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749" y="3717208"/>
            <a:ext cx="1876698" cy="25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45046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DAF7-ECFF-44C3-AE51-0207B721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1656" y="268021"/>
            <a:ext cx="2916395" cy="1800526"/>
          </a:xfrm>
        </p:spPr>
        <p:txBody>
          <a:bodyPr>
            <a:normAutofit/>
          </a:bodyPr>
          <a:lstStyle/>
          <a:p>
            <a:r>
              <a:rPr lang="en-US" dirty="0"/>
              <a:t>Drill Press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09CB-5C75-4EBF-9B80-8CE0DE78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450" y="1799492"/>
            <a:ext cx="2916396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50"/>
              <a:t>In FRC, there are often larger holes that must be made in parts for certain purposes </a:t>
            </a:r>
            <a:endParaRPr lang="en-US" sz="1450" dirty="0"/>
          </a:p>
          <a:p>
            <a:pPr>
              <a:lnSpc>
                <a:spcPct val="90000"/>
              </a:lnSpc>
            </a:pPr>
            <a:r>
              <a:rPr lang="en-US" sz="1450"/>
              <a:t>These require the use of a larger, more powerful machine known as the drill press which is a semi – automatic drill</a:t>
            </a:r>
            <a:endParaRPr lang="en-US" sz="1450" dirty="0"/>
          </a:p>
          <a:p>
            <a:pPr>
              <a:lnSpc>
                <a:spcPct val="90000"/>
              </a:lnSpc>
            </a:pPr>
            <a:r>
              <a:rPr lang="en-US" sz="1450"/>
              <a:t>The drill press can used to make anywhere from small holes for smaller screws to larger holes for axles </a:t>
            </a:r>
            <a:endParaRPr lang="en-US" sz="1450" dirty="0"/>
          </a:p>
          <a:p>
            <a:pPr>
              <a:lnSpc>
                <a:spcPct val="90000"/>
              </a:lnSpc>
            </a:pPr>
            <a:r>
              <a:rPr lang="en-US" sz="1450"/>
              <a:t>You can adjust the size of the holes by adjusting changing out the drill bit,</a:t>
            </a:r>
            <a:r>
              <a:rPr lang="en-US" sz="1450" dirty="0"/>
              <a:t> </a:t>
            </a:r>
            <a:r>
              <a:rPr lang="en-US" sz="1450"/>
              <a:t>which is the part of the drill press that actually makes the holes</a:t>
            </a:r>
            <a:endParaRPr lang="en-US" sz="1450" dirty="0"/>
          </a:p>
          <a:p>
            <a:pPr marL="0" indent="0">
              <a:lnSpc>
                <a:spcPct val="90000"/>
              </a:lnSpc>
              <a:buNone/>
            </a:pPr>
            <a:endParaRPr lang="en-US" sz="1450" dirty="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  <p:pic>
        <p:nvPicPr>
          <p:cNvPr id="5" name="Picture 5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9B68B1C1-0D40-426B-91A8-05975001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7" y="1801523"/>
            <a:ext cx="3484499" cy="34844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73FA6-9F28-4B8C-8A73-793965C7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Copyright 2020 FRCTutorials.com (Last edit 6/2/2020)</a:t>
            </a:r>
          </a:p>
        </p:txBody>
      </p:sp>
    </p:spTree>
    <p:extLst>
      <p:ext uri="{BB962C8B-B14F-4D97-AF65-F5344CB8AC3E}">
        <p14:creationId xmlns:p14="http://schemas.microsoft.com/office/powerpoint/2010/main" val="305664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8826-0CD5-4075-963E-E987D60B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 Saw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745D-08E6-4CD7-9AD6-F3A33A18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Additionally, larger cuts may need to be made on certain parts in FRC</a:t>
            </a:r>
            <a:endParaRPr lang="en-US" dirty="0"/>
          </a:p>
          <a:p>
            <a:r>
              <a:rPr lang="en-US" dirty="0"/>
              <a:t>To make these, the use of a machine known as the band saw is often required</a:t>
            </a:r>
          </a:p>
          <a:p>
            <a:r>
              <a:rPr lang="en-US" dirty="0"/>
              <a:t>The band saw is large, automatic saw that is used to cut and shape metal (and wood occasionally) with a continuous blade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3E989-F7CF-4082-89DD-751B6975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6/2/2020)</a:t>
            </a:r>
            <a:endParaRPr lang="en-US" dirty="0"/>
          </a:p>
        </p:txBody>
      </p:sp>
      <p:pic>
        <p:nvPicPr>
          <p:cNvPr id="5" name="Picture 5" descr="A picture containing man, air, street&#10;&#10;Description generated with very high confidence">
            <a:extLst>
              <a:ext uri="{FF2B5EF4-FFF2-40B4-BE49-F238E27FC236}">
                <a16:creationId xmlns:a16="http://schemas.microsoft.com/office/drawing/2014/main" id="{5D86EA00-603D-492E-B34F-EB5BBBDE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76" y="3538591"/>
            <a:ext cx="2743200" cy="2743200"/>
          </a:xfrm>
          <a:prstGeom prst="rect">
            <a:avLst/>
          </a:prstGeom>
        </p:spPr>
      </p:pic>
      <p:pic>
        <p:nvPicPr>
          <p:cNvPr id="6" name="Picture 6" descr="A picture containing saw&#10;&#10;Description generated with very high confidence">
            <a:extLst>
              <a:ext uri="{FF2B5EF4-FFF2-40B4-BE49-F238E27FC236}">
                <a16:creationId xmlns:a16="http://schemas.microsoft.com/office/drawing/2014/main" id="{78C810DA-219A-4A25-A031-4BAC9D7B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94" y="349150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E56-47FA-8045-AC0A-88D17BA6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C428-F59E-6C41-8B7E-8883B13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390950"/>
            <a:ext cx="8663940" cy="451121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Band Saw: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2"/>
              </a:rPr>
              <a:t>https://www.homedepot.com/b/Tools-Power-Tools-Saws-Band-Saws-Stationary-Band-Saws/N-5yc1vZc3wt</a:t>
            </a:r>
            <a:endParaRPr lang="en-US" sz="14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Drill Press &amp; Drill Bits: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3"/>
              </a:rPr>
              <a:t>https://www.homedepot.com/s/drill%2520press?NCNI-5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4"/>
              </a:rPr>
              <a:t>https://www.homedepot.com/s/drill%2520bits?NCNI-5</a:t>
            </a:r>
            <a:endParaRPr lang="en-US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Allen Keys Set: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5"/>
              </a:rPr>
              <a:t>https://www.amazon.com/AmazonBasics-Hex-Allen-Wrench-Ball/dp/B0776C2D6H</a:t>
            </a:r>
            <a:endParaRPr lang="en-US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Wrench Set: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6"/>
              </a:rPr>
              <a:t>https://www.homedepot.com/p/Milwaukee-SAE-Metric-Combination-Ratcheting-Wrench-Mechanics-Tool-Set-30-Piece-48-22-9416-48-22-9516/309800942</a:t>
            </a:r>
            <a:endParaRPr lang="en-US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B182F-9740-414A-BEE6-9BF72BE3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2020 FRCTutorials.com (Last edit 6/2/2020)</a:t>
            </a:r>
          </a:p>
        </p:txBody>
      </p:sp>
    </p:spTree>
    <p:extLst>
      <p:ext uri="{BB962C8B-B14F-4D97-AF65-F5344CB8AC3E}">
        <p14:creationId xmlns:p14="http://schemas.microsoft.com/office/powerpoint/2010/main" val="82094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4E56-47FA-8045-AC0A-88D17BA6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C428-F59E-6C41-8B7E-8883B139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2905"/>
            <a:ext cx="8663940" cy="46592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Screwdriver Set: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2"/>
              </a:rPr>
              <a:t>https://www.amazon.com/CREMAX-Magnetic-Screwdriver-Cushion-Phillips/dp/B07K1C744B?ref_=s9_apbd_orecs_hd_bw_b2Jwu&amp;pf_rd_r=QVWH5WXS4FCVS51XQR07&amp;pf_rd_p=6e4d9b8c-4111-590f-8aaf-f17fa8bd5a04&amp;pf_rd_s=merchandised-search-10&amp;pf_rd_t=BROWSE&amp;pf_rd_i=553344</a:t>
            </a:r>
            <a:endParaRPr lang="en-US" sz="1400" dirty="0"/>
          </a:p>
          <a:p>
            <a:pPr marL="0" indent="0">
              <a:buNone/>
            </a:pPr>
            <a:r>
              <a:rPr lang="en-US" sz="1400"/>
              <a:t>Right-Angle Drill: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3"/>
              </a:rPr>
              <a:t>https://www.amazon.com/DEWALT-Right-Cordless-Driver-DCD740C1/dp/B0052MII3C/ref=sr_1_3?dchild=1&amp;keywords=right+angle+drill&amp;qid=1591126331&amp;s=hi&amp;sr=1-3</a:t>
            </a:r>
            <a:endParaRPr lang="en-US"/>
          </a:p>
          <a:p>
            <a:pPr marL="0" indent="0">
              <a:buNone/>
            </a:pPr>
            <a:r>
              <a:rPr lang="en-US" sz="1400"/>
              <a:t>Hand-Held Drill: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4"/>
              </a:rPr>
              <a:t>https://www.amazon.com/DCD777C2-Controlador-taladro-compacto-escobillas/dp/B01J7UPHIS/ref=sr_1_3?dchild=1&amp;keywords=drill+dewalt&amp;qid=1591126483&amp;s=hi&amp;sr=1-3</a:t>
            </a:r>
            <a:endParaRPr lang="en-US"/>
          </a:p>
          <a:p>
            <a:pPr marL="0" indent="0">
              <a:buNone/>
            </a:pPr>
            <a:r>
              <a:rPr lang="en-US" sz="1400"/>
              <a:t>Vaccuum Cleaner:</a:t>
            </a:r>
            <a:endParaRPr lang="en-US" sz="1400" dirty="0"/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5"/>
              </a:rPr>
              <a:t>https://www.amazon.com/DEWALT-DCV517B-Baretool-Cordless-Portable/dp/B01CKIZ8BA/ref=sr_1_1?dchild=1&amp;keywords=vacuum+cleaner+dewalt&amp;qid=1591126453&amp;s=hi&amp;sr=1-1</a:t>
            </a:r>
            <a:endParaRPr lang="en-US"/>
          </a:p>
          <a:p>
            <a:pPr marL="0" indent="0">
              <a:buNone/>
            </a:pPr>
            <a:r>
              <a:rPr lang="en-US" sz="1400"/>
              <a:t>Rivet Gun: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  <a:hlinkClick r:id="rId6"/>
              </a:rPr>
              <a:t>https://www.amazon.com/URGENEX-Rivet-Riveter-Rivets-Professional/dp/B08357W8RN/ref=sr_1_2?dchild=1&amp;keywords=rivet+gun&amp;qid=1591126414&amp;sr=8-2</a:t>
            </a:r>
            <a:endParaRPr lang="en-US" sz="140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B182F-9740-414A-BEE6-9BF72BE3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2020 FRCTutorials.com (Last edit 6/2/2020)</a:t>
            </a:r>
          </a:p>
        </p:txBody>
      </p:sp>
    </p:spTree>
    <p:extLst>
      <p:ext uri="{BB962C8B-B14F-4D97-AF65-F5344CB8AC3E}">
        <p14:creationId xmlns:p14="http://schemas.microsoft.com/office/powerpoint/2010/main" val="109077305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864</Words>
  <Application>Microsoft Macintosh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Elephant</vt:lpstr>
      <vt:lpstr>Helvetica Neue</vt:lpstr>
      <vt:lpstr>BrushVTI</vt:lpstr>
      <vt:lpstr>Useful Tools</vt:lpstr>
      <vt:lpstr>Safety First</vt:lpstr>
      <vt:lpstr>Screwdrivers and Wrenches</vt:lpstr>
      <vt:lpstr>Handheld Drills</vt:lpstr>
      <vt:lpstr>Rivets and Rivet Gun</vt:lpstr>
      <vt:lpstr>Drill Press</vt:lpstr>
      <vt:lpstr>Band Saw</vt:lpstr>
      <vt:lpstr>Useful Links</vt:lpstr>
      <vt:lpstr>Useful Links - Continued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492</cp:revision>
  <dcterms:created xsi:type="dcterms:W3CDTF">2020-03-03T17:05:41Z</dcterms:created>
  <dcterms:modified xsi:type="dcterms:W3CDTF">2020-06-10T00:04:27Z</dcterms:modified>
</cp:coreProperties>
</file>