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pa1xcH2WK2LXWmeetzPeuXL1FL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e tomk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17T01:12:32.663" idx="3">
    <p:pos x="217" y="230"/>
    <p:text>Consider some additional options or more detail for this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lR_g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5fa9d9a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5fa9d9a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5fa9d9a8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5fa9d9a8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5fa9d9a8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a5fa9d9a8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5fa9d9a8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5fa9d9a8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5fa9d9a8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5fa9d9a8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5fa9d9a8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5fa9d9a8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5fa9d9a8_0_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8a5fa9d9a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a5fa9d9a8_0_19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525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9pPr>
          </a:lstStyle>
          <a:p>
            <a:endParaRPr/>
          </a:p>
        </p:txBody>
      </p:sp>
      <p:sp>
        <p:nvSpPr>
          <p:cNvPr id="11" name="Google Shape;11;g8a5fa9d9a8_0_1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25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9pPr>
          </a:lstStyle>
          <a:p>
            <a:endParaRPr/>
          </a:p>
        </p:txBody>
      </p:sp>
      <p:sp>
        <p:nvSpPr>
          <p:cNvPr id="12" name="Google Shape;12;g8a5fa9d9a8_0_19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Google Shape;13;g8a5fa9d9a8_0_19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a5fa9d9a8_0_232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525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8a5fa9d9a8_0_23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525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8575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 algn="ctr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 algn="ctr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 algn="ctr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 algn="ctr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 algn="ctr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 algn="ctr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 algn="ctr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 algn="ctr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a5fa9d9a8_0_2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a5fa9d9a8_0_2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a5fa9d9a8_0_238"/>
          <p:cNvSpPr txBox="1">
            <a:spLocks noGrp="1"/>
          </p:cNvSpPr>
          <p:nvPr>
            <p:ph type="title"/>
          </p:nvPr>
        </p:nvSpPr>
        <p:spPr>
          <a:xfrm>
            <a:off x="1112043" y="1752599"/>
            <a:ext cx="40695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1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8a5fa9d9a8_0_238"/>
          <p:cNvSpPr>
            <a:spLocks noGrp="1"/>
          </p:cNvSpPr>
          <p:nvPr>
            <p:ph type="pic" idx="2"/>
          </p:nvPr>
        </p:nvSpPr>
        <p:spPr>
          <a:xfrm>
            <a:off x="5696012" y="914400"/>
            <a:ext cx="2460825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2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Google Shape;54;g8a5fa9d9a8_0_238"/>
          <p:cNvSpPr txBox="1">
            <a:spLocks noGrp="1"/>
          </p:cNvSpPr>
          <p:nvPr>
            <p:ph type="body" idx="1"/>
          </p:nvPr>
        </p:nvSpPr>
        <p:spPr>
          <a:xfrm>
            <a:off x="1112043" y="3124199"/>
            <a:ext cx="406957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ctr" rtl="0">
              <a:spcBef>
                <a:spcPts val="270"/>
              </a:spcBef>
              <a:spcAft>
                <a:spcPts val="0"/>
              </a:spcAft>
              <a:buSzPts val="2610"/>
              <a:buNone/>
              <a:defRPr sz="1350"/>
            </a:lvl1pPr>
            <a:lvl2pPr marL="685800" lvl="1" indent="-171450" algn="l" rtl="0">
              <a:spcBef>
                <a:spcPts val="450"/>
              </a:spcBef>
              <a:spcAft>
                <a:spcPts val="0"/>
              </a:spcAft>
              <a:buSzPts val="1740"/>
              <a:buNone/>
              <a:defRPr sz="900"/>
            </a:lvl2pPr>
            <a:lvl3pPr marL="1028700" lvl="2" indent="-171450" algn="l" rtl="0">
              <a:spcBef>
                <a:spcPts val="450"/>
              </a:spcBef>
              <a:spcAft>
                <a:spcPts val="0"/>
              </a:spcAft>
              <a:buSzPts val="1450"/>
              <a:buNone/>
              <a:defRPr sz="750"/>
            </a:lvl3pPr>
            <a:lvl4pPr marL="1371600" lvl="3" indent="-171450" algn="l" rtl="0">
              <a:spcBef>
                <a:spcPts val="450"/>
              </a:spcBef>
              <a:spcAft>
                <a:spcPts val="0"/>
              </a:spcAft>
              <a:buSzPts val="1305"/>
              <a:buNone/>
              <a:defRPr sz="675"/>
            </a:lvl4pPr>
            <a:lvl5pPr marL="1714500" lvl="4" indent="-171450" algn="l" rtl="0">
              <a:spcBef>
                <a:spcPts val="450"/>
              </a:spcBef>
              <a:spcAft>
                <a:spcPts val="0"/>
              </a:spcAft>
              <a:buSzPts val="1305"/>
              <a:buNone/>
              <a:defRPr sz="675"/>
            </a:lvl5pPr>
            <a:lvl6pPr marL="2057400" lvl="5" indent="-171450" algn="l" rtl="0">
              <a:spcBef>
                <a:spcPts val="450"/>
              </a:spcBef>
              <a:spcAft>
                <a:spcPts val="0"/>
              </a:spcAft>
              <a:buSzPts val="1305"/>
              <a:buNone/>
              <a:defRPr sz="675"/>
            </a:lvl6pPr>
            <a:lvl7pPr marL="2400300" lvl="6" indent="-171450" algn="l" rtl="0">
              <a:spcBef>
                <a:spcPts val="450"/>
              </a:spcBef>
              <a:spcAft>
                <a:spcPts val="0"/>
              </a:spcAft>
              <a:buSzPts val="1305"/>
              <a:buNone/>
              <a:defRPr sz="675"/>
            </a:lvl7pPr>
            <a:lvl8pPr marL="2743200" lvl="7" indent="-171450" algn="l" rtl="0">
              <a:spcBef>
                <a:spcPts val="450"/>
              </a:spcBef>
              <a:spcAft>
                <a:spcPts val="0"/>
              </a:spcAft>
              <a:buSzPts val="1305"/>
              <a:buNone/>
              <a:defRPr sz="675"/>
            </a:lvl8pPr>
            <a:lvl9pPr marL="3086100" lvl="8" indent="-171450" algn="l" rtl="0">
              <a:spcBef>
                <a:spcPts val="450"/>
              </a:spcBef>
              <a:spcAft>
                <a:spcPts val="450"/>
              </a:spcAft>
              <a:buSzPts val="1305"/>
              <a:buNone/>
              <a:defRPr sz="675"/>
            </a:lvl9pPr>
          </a:lstStyle>
          <a:p>
            <a:endParaRPr/>
          </a:p>
        </p:txBody>
      </p:sp>
      <p:sp>
        <p:nvSpPr>
          <p:cNvPr id="55" name="Google Shape;55;g8a5fa9d9a8_0_238"/>
          <p:cNvSpPr txBox="1">
            <a:spLocks noGrp="1"/>
          </p:cNvSpPr>
          <p:nvPr>
            <p:ph type="dt" idx="10"/>
          </p:nvPr>
        </p:nvSpPr>
        <p:spPr>
          <a:xfrm>
            <a:off x="7299492" y="5883275"/>
            <a:ext cx="85725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8a5fa9d9a8_0_238"/>
          <p:cNvSpPr txBox="1">
            <a:spLocks noGrp="1"/>
          </p:cNvSpPr>
          <p:nvPr>
            <p:ph type="ftr" idx="11"/>
          </p:nvPr>
        </p:nvSpPr>
        <p:spPr>
          <a:xfrm>
            <a:off x="1929209" y="5883275"/>
            <a:ext cx="531315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57" name="Google Shape;57;g8a5fa9d9a8_0_238"/>
          <p:cNvSpPr txBox="1">
            <a:spLocks noGrp="1"/>
          </p:cNvSpPr>
          <p:nvPr>
            <p:ph type="sldNum" idx="12"/>
          </p:nvPr>
        </p:nvSpPr>
        <p:spPr>
          <a:xfrm>
            <a:off x="8213892" y="5883275"/>
            <a:ext cx="41332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a5fa9d9a8_0_245"/>
          <p:cNvSpPr txBox="1">
            <a:spLocks noGrp="1"/>
          </p:cNvSpPr>
          <p:nvPr>
            <p:ph type="title"/>
          </p:nvPr>
        </p:nvSpPr>
        <p:spPr>
          <a:xfrm>
            <a:off x="1113233" y="685800"/>
            <a:ext cx="7514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8a5fa9d9a8_0_245"/>
          <p:cNvSpPr txBox="1">
            <a:spLocks noGrp="1"/>
          </p:cNvSpPr>
          <p:nvPr>
            <p:ph type="body" idx="1"/>
          </p:nvPr>
        </p:nvSpPr>
        <p:spPr>
          <a:xfrm>
            <a:off x="1113233" y="2666999"/>
            <a:ext cx="75141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295751" algn="l" rtl="0">
              <a:spcBef>
                <a:spcPts val="270"/>
              </a:spcBef>
              <a:spcAft>
                <a:spcPts val="0"/>
              </a:spcAft>
              <a:buSzPts val="2610"/>
              <a:buChar char="●"/>
              <a:defRPr/>
            </a:lvl1pPr>
            <a:lvl2pPr marL="685800" lvl="1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○"/>
              <a:defRPr/>
            </a:lvl2pPr>
            <a:lvl3pPr marL="1028700" lvl="2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■"/>
              <a:defRPr/>
            </a:lvl3pPr>
            <a:lvl4pPr marL="1371600" lvl="3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●"/>
              <a:defRPr/>
            </a:lvl4pPr>
            <a:lvl5pPr marL="1714500" lvl="4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○"/>
              <a:defRPr/>
            </a:lvl5pPr>
            <a:lvl6pPr marL="2057400" lvl="5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■"/>
              <a:defRPr/>
            </a:lvl6pPr>
            <a:lvl7pPr marL="2400300" lvl="6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●"/>
              <a:defRPr/>
            </a:lvl7pPr>
            <a:lvl8pPr marL="2743200" lvl="7" indent="-295751" algn="l" rtl="0">
              <a:spcBef>
                <a:spcPts val="450"/>
              </a:spcBef>
              <a:spcAft>
                <a:spcPts val="0"/>
              </a:spcAft>
              <a:buSzPts val="2610"/>
              <a:buChar char="○"/>
              <a:defRPr/>
            </a:lvl8pPr>
            <a:lvl9pPr marL="3086100" lvl="8" indent="-295751" algn="l" rtl="0">
              <a:spcBef>
                <a:spcPts val="450"/>
              </a:spcBef>
              <a:spcAft>
                <a:spcPts val="450"/>
              </a:spcAft>
              <a:buSzPts val="261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8a5fa9d9a8_0_245"/>
          <p:cNvSpPr txBox="1">
            <a:spLocks noGrp="1"/>
          </p:cNvSpPr>
          <p:nvPr>
            <p:ph type="dt" idx="10"/>
          </p:nvPr>
        </p:nvSpPr>
        <p:spPr>
          <a:xfrm>
            <a:off x="7299492" y="5883275"/>
            <a:ext cx="85725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8a5fa9d9a8_0_245"/>
          <p:cNvSpPr txBox="1">
            <a:spLocks noGrp="1"/>
          </p:cNvSpPr>
          <p:nvPr>
            <p:ph type="ftr" idx="11"/>
          </p:nvPr>
        </p:nvSpPr>
        <p:spPr>
          <a:xfrm>
            <a:off x="1929209" y="5883275"/>
            <a:ext cx="531315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63" name="Google Shape;63;g8a5fa9d9a8_0_245"/>
          <p:cNvSpPr txBox="1">
            <a:spLocks noGrp="1"/>
          </p:cNvSpPr>
          <p:nvPr>
            <p:ph type="sldNum" idx="12"/>
          </p:nvPr>
        </p:nvSpPr>
        <p:spPr>
          <a:xfrm>
            <a:off x="8213892" y="5867131"/>
            <a:ext cx="41332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5fa9d9a8_0_591" descr="Tag=AccentColor&#10;Flavor=Light&#10;Target=Fill"/>
          <p:cNvSpPr/>
          <p:nvPr/>
        </p:nvSpPr>
        <p:spPr>
          <a:xfrm flipH="1">
            <a:off x="2606882" y="527562"/>
            <a:ext cx="6985265" cy="5100496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8a5fa9d9a8_0_591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60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8a5fa9d9a8_0_591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60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cap="none"/>
            </a:lvl1pPr>
            <a:lvl2pPr lvl="1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g8a5fa9d9a8_0_5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a5fa9d9a8_0_5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76" name="Google Shape;76;g8a5fa9d9a8_0_5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5fa9d9a8_0_598" descr="Tag=AccentColor&#10;Flavor=Light&#10;Target=Fill"/>
          <p:cNvSpPr/>
          <p:nvPr/>
        </p:nvSpPr>
        <p:spPr>
          <a:xfrm flipH="1">
            <a:off x="1889" y="315111"/>
            <a:ext cx="3019655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8a5fa9d9a8_0_598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4075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8a5fa9d9a8_0_598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4075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8a5fa9d9a8_0_598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8a5fa9d9a8_0_598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83" name="Google Shape;83;g8a5fa9d9a8_0_598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7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spcBef>
                <a:spcPts val="0"/>
              </a:spcBef>
              <a:buNone/>
              <a:defRPr sz="825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fa9d9a8_0_605" descr="Tag=AccentColor&#10;Flavor=Light&#10;Target=Fill"/>
          <p:cNvSpPr/>
          <p:nvPr/>
        </p:nvSpPr>
        <p:spPr>
          <a:xfrm>
            <a:off x="7209817" y="1"/>
            <a:ext cx="4144043" cy="5747617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8a5fa9d9a8_0_605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8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8a5fa9d9a8_0_605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8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cap="none">
                <a:solidFill>
                  <a:schemeClr val="dk1"/>
                </a:solidFill>
              </a:defRPr>
            </a:lvl1pPr>
            <a:lvl2pPr marL="685800" lvl="1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g8a5fa9d9a8_0_6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8a5fa9d9a8_0_6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90" name="Google Shape;90;g8a5fa9d9a8_0_6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fa9d9a8_0_612" descr="Tag=AccentColor&#10;Flavor=Light&#10;Target=Fill"/>
          <p:cNvSpPr/>
          <p:nvPr/>
        </p:nvSpPr>
        <p:spPr>
          <a:xfrm flipH="1">
            <a:off x="1889" y="315111"/>
            <a:ext cx="3019655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8a5fa9d9a8_0_6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8a5fa9d9a8_0_612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625" cy="4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8a5fa9d9a8_0_612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625" cy="4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g8a5fa9d9a8_0_6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8a5fa9d9a8_0_6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98" name="Google Shape;98;g8a5fa9d9a8_0_6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5fa9d9a8_0_620" descr="Tag=AccentColor&#10;Flavor=Light&#10;Target=Fill"/>
          <p:cNvSpPr/>
          <p:nvPr/>
        </p:nvSpPr>
        <p:spPr>
          <a:xfrm flipH="1">
            <a:off x="1889" y="315111"/>
            <a:ext cx="3019655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8a5fa9d9a8_0_6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8a5fa9d9a8_0_620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625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 b="1"/>
            </a:lvl1pPr>
            <a:lvl2pPr marL="685800" lvl="1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g8a5fa9d9a8_0_620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625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8a5fa9d9a8_0_620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625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 b="1"/>
            </a:lvl1pPr>
            <a:lvl2pPr marL="685800" lvl="1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05" name="Google Shape;105;g8a5fa9d9a8_0_620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625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g8a5fa9d9a8_0_6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8a5fa9d9a8_0_6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08" name="Google Shape;108;g8a5fa9d9a8_0_6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5fa9d9a8_0_630" descr="Tag=AccentColor&#10;Flavor=Light&#10;Target=Fill"/>
          <p:cNvSpPr/>
          <p:nvPr/>
        </p:nvSpPr>
        <p:spPr>
          <a:xfrm flipH="1">
            <a:off x="1971745" y="181596"/>
            <a:ext cx="8250617" cy="6017580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8a5fa9d9a8_0_630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75" cy="4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8a5fa9d9a8_0_6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8a5fa9d9a8_0_6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14" name="Google Shape;114;g8a5fa9d9a8_0_6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8a5fa9d9a8_0_20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25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8a5fa9d9a8_0_2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5fa9d9a8_0_6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8a5fa9d9a8_0_6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18" name="Google Shape;118;g8a5fa9d9a8_0_6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5fa9d9a8_0_640" descr="Mask ID=&#10;Mask position=bottom, center&#10;Mask family= brushstroke, landscape, wide"/>
          <p:cNvSpPr/>
          <p:nvPr/>
        </p:nvSpPr>
        <p:spPr>
          <a:xfrm>
            <a:off x="1768101" y="-1"/>
            <a:ext cx="10417385" cy="5917128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8a5fa9d9a8_0_6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8a5fa9d9a8_0_6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23" name="Google Shape;123;g8a5fa9d9a8_0_6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5fa9d9a8_0_645" descr="Tag=AccentColor&#10;Flavor=Light&#10;Target=Fill"/>
          <p:cNvSpPr/>
          <p:nvPr/>
        </p:nvSpPr>
        <p:spPr>
          <a:xfrm>
            <a:off x="4726728" y="0"/>
            <a:ext cx="7467711" cy="6852142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8a5fa9d9a8_0_645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8a5fa9d9a8_0_645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875" cy="5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8" name="Google Shape;128;g8a5fa9d9a8_0_645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129" name="Google Shape;129;g8a5fa9d9a8_0_6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8a5fa9d9a8_0_6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31" name="Google Shape;131;g8a5fa9d9a8_0_6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5fa9d9a8_0_653" descr="Tag=AccentColor&#10;Flavor=Light&#10;Target=Fill"/>
          <p:cNvSpPr/>
          <p:nvPr/>
        </p:nvSpPr>
        <p:spPr>
          <a:xfrm>
            <a:off x="684966" y="1332237"/>
            <a:ext cx="5267999" cy="3844216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8a5fa9d9a8_0_65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8a5fa9d9a8_0_65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275" cy="55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g8a5fa9d9a8_0_65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cap="none"/>
            </a:lvl1pPr>
            <a:lvl2pPr marL="685800" lvl="1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g8a5fa9d9a8_0_6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8a5fa9d9a8_0_6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39" name="Google Shape;139;g8a5fa9d9a8_0_6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5fa9d9a8_0_6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8a5fa9d9a8_0_66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8a5fa9d9a8_0_6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8a5fa9d9a8_0_6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45" name="Google Shape;145;g8a5fa9d9a8_0_6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5fa9d9a8_0_66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8a5fa9d9a8_0_667"/>
          <p:cNvSpPr txBox="1">
            <a:spLocks noGrp="1"/>
          </p:cNvSpPr>
          <p:nvPr>
            <p:ph type="body" idx="1"/>
          </p:nvPr>
        </p:nvSpPr>
        <p:spPr>
          <a:xfrm rot="5400000">
            <a:off x="1799363" y="-596113"/>
            <a:ext cx="5811900" cy="77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g8a5fa9d9a8_0_6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8a5fa9d9a8_0_6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151" name="Google Shape;151;g8a5fa9d9a8_0_6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a5fa9d9a8_0_20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8a5fa9d9a8_0_2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8a5fa9d9a8_0_20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8a5fa9d9a8_0_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8a5fa9d9a8_0_2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61938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>
              <a:spcBef>
                <a:spcPts val="1575"/>
              </a:spcBef>
              <a:spcAft>
                <a:spcPts val="1575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8a5fa9d9a8_0_20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61938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>
              <a:spcBef>
                <a:spcPts val="1575"/>
              </a:spcBef>
              <a:spcAft>
                <a:spcPts val="1575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8a5fa9d9a8_0_2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8a5fa9d9a8_0_2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8a5fa9d9a8_0_2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8a5fa9d9a8_0_21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8a5fa9d9a8_0_2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4765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685800" lvl="1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>
              <a:spcBef>
                <a:spcPts val="1575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>
              <a:spcBef>
                <a:spcPts val="1575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>
              <a:spcBef>
                <a:spcPts val="1575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>
              <a:spcBef>
                <a:spcPts val="1575"/>
              </a:spcBef>
              <a:spcAft>
                <a:spcPts val="1575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8a5fa9d9a8_0_2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a5fa9d9a8_0_2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8a5fa9d9a8_0_2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a5fa9d9a8_0_2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g8a5fa9d9a8_0_2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75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8a5fa9d9a8_0_22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75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8a5fa9d9a8_0_2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6925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8a5fa9d9a8_0_2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5fa9d9a8_0_22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725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8a5fa9d9a8_0_2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a5fa9d9a8_0_1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8a5fa9d9a8_0_1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8a5fa9d9a8_0_19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975">
                <a:solidFill>
                  <a:schemeClr val="dk2"/>
                </a:solidFill>
              </a:defRPr>
            </a:lvl1pPr>
            <a:lvl2pPr lvl="1" algn="r">
              <a:buNone/>
              <a:defRPr sz="975">
                <a:solidFill>
                  <a:schemeClr val="dk2"/>
                </a:solidFill>
              </a:defRPr>
            </a:lvl2pPr>
            <a:lvl3pPr lvl="2" algn="r">
              <a:buNone/>
              <a:defRPr sz="975">
                <a:solidFill>
                  <a:schemeClr val="dk2"/>
                </a:solidFill>
              </a:defRPr>
            </a:lvl3pPr>
            <a:lvl4pPr lvl="3" algn="r">
              <a:buNone/>
              <a:defRPr sz="975">
                <a:solidFill>
                  <a:schemeClr val="dk2"/>
                </a:solidFill>
              </a:defRPr>
            </a:lvl4pPr>
            <a:lvl5pPr lvl="4" algn="r">
              <a:buNone/>
              <a:defRPr sz="975">
                <a:solidFill>
                  <a:schemeClr val="dk2"/>
                </a:solidFill>
              </a:defRPr>
            </a:lvl5pPr>
            <a:lvl6pPr lvl="5" algn="r">
              <a:buNone/>
              <a:defRPr sz="975">
                <a:solidFill>
                  <a:schemeClr val="dk2"/>
                </a:solidFill>
              </a:defRPr>
            </a:lvl6pPr>
            <a:lvl7pPr lvl="6" algn="r">
              <a:buNone/>
              <a:defRPr sz="975">
                <a:solidFill>
                  <a:schemeClr val="dk2"/>
                </a:solidFill>
              </a:defRPr>
            </a:lvl7pPr>
            <a:lvl8pPr lvl="7" algn="r">
              <a:buNone/>
              <a:defRPr sz="975">
                <a:solidFill>
                  <a:schemeClr val="dk2"/>
                </a:solidFill>
              </a:defRPr>
            </a:lvl8pPr>
            <a:lvl9pPr lvl="8" algn="r">
              <a:buNone/>
              <a:defRPr sz="97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5fa9d9a8_0_585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75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g8a5fa9d9a8_0_585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75" cy="5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g8a5fa9d9a8_0_585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42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g8a5fa9d9a8_0_585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FRCTutorials.com (Last edit 6/19/2020) </a:t>
            </a:r>
            <a:endParaRPr/>
          </a:p>
        </p:txBody>
      </p:sp>
      <p:sp>
        <p:nvSpPr>
          <p:cNvPr id="69" name="Google Shape;69;g8a5fa9d9a8_0_585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52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394114" y="1665430"/>
            <a:ext cx="8520525" cy="1046240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bril Fatface"/>
              </a:rPr>
              <a:t>Finding a Place to Meet</a:t>
            </a:r>
          </a:p>
        </p:txBody>
      </p:sp>
      <p:pic>
        <p:nvPicPr>
          <p:cNvPr id="157" name="Google Shape;157;p1" descr="A close up of a sign&#10;&#10;Description automatically generated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440" y="3885857"/>
            <a:ext cx="2753915" cy="11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59C-3CA2-3749-BCB0-77533D27B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5E9388-F562-634E-A13F-0C0909D6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Team 8027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5fa9d9a8_0_4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 : Location and Time</a:t>
            </a:r>
          </a:p>
        </p:txBody>
      </p:sp>
      <p:sp>
        <p:nvSpPr>
          <p:cNvPr id="171" name="Google Shape;171;g8a5fa9d9a8_0_464"/>
          <p:cNvSpPr txBox="1">
            <a:spLocks noGrp="1"/>
          </p:cNvSpPr>
          <p:nvPr>
            <p:ph type="body" idx="1"/>
          </p:nvPr>
        </p:nvSpPr>
        <p:spPr>
          <a:xfrm>
            <a:off x="4225159" y="1249680"/>
            <a:ext cx="4697996" cy="5029200"/>
          </a:xfrm>
        </p:spPr>
        <p:txBody>
          <a:bodyPr/>
          <a:lstStyle/>
          <a:p>
            <a:r>
              <a:rPr lang="en-US" dirty="0"/>
              <a:t>Be sure the place is accessible for all members. </a:t>
            </a:r>
          </a:p>
          <a:p>
            <a:r>
              <a:rPr lang="en-US" dirty="0"/>
              <a:t>This includes a drivable distance and accessibility to get into the building</a:t>
            </a:r>
          </a:p>
          <a:p>
            <a:r>
              <a:rPr lang="en-US" dirty="0"/>
              <a:t>Ensure that the hours the team would like to meet are approved in advance</a:t>
            </a:r>
          </a:p>
          <a:p>
            <a:r>
              <a:rPr lang="en-US" dirty="0"/>
              <a:t>Check if the location is willing to to be flexible in the hours</a:t>
            </a:r>
          </a:p>
        </p:txBody>
      </p:sp>
      <p:pic>
        <p:nvPicPr>
          <p:cNvPr id="172" name="Google Shape;172;g8a5fa9d9a8_0_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33" y="1501976"/>
            <a:ext cx="3931126" cy="29942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FB592-36B1-E04D-BFA7-E0F376FFEE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Copyright 2020 </a:t>
            </a:r>
            <a:r>
              <a:rPr lang="en-US" dirty="0" err="1"/>
              <a:t>FRCTutorials.com</a:t>
            </a:r>
            <a:r>
              <a:rPr lang="en-US" dirty="0"/>
              <a:t> (Last edit 6/19/2020)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5CC7A-A6DD-324F-8955-597220500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5fa9d9a8_0_4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Consider: Size</a:t>
            </a:r>
          </a:p>
        </p:txBody>
      </p:sp>
      <p:sp>
        <p:nvSpPr>
          <p:cNvPr id="178" name="Google Shape;178;g8a5fa9d9a8_0_469"/>
          <p:cNvSpPr txBox="1">
            <a:spLocks noGrp="1"/>
          </p:cNvSpPr>
          <p:nvPr>
            <p:ph type="body" idx="1"/>
          </p:nvPr>
        </p:nvSpPr>
        <p:spPr>
          <a:xfrm>
            <a:off x="259081" y="1249680"/>
            <a:ext cx="4617720" cy="5029200"/>
          </a:xfrm>
        </p:spPr>
        <p:txBody>
          <a:bodyPr/>
          <a:lstStyle/>
          <a:p>
            <a:r>
              <a:rPr lang="en-US" dirty="0"/>
              <a:t>It is important that the space is large enough for your team.</a:t>
            </a:r>
          </a:p>
          <a:p>
            <a:r>
              <a:rPr lang="en-US" dirty="0"/>
              <a:t>Consider a workspace for building the robot, programming the robot, and driving the robot.  </a:t>
            </a:r>
          </a:p>
          <a:p>
            <a:r>
              <a:rPr lang="en-US" dirty="0"/>
              <a:t>A room that is 20 ft x 30ft might be on the small side, but could be doable for an FRC team</a:t>
            </a:r>
          </a:p>
          <a:p>
            <a:r>
              <a:rPr lang="en-US" dirty="0"/>
              <a:t>The height of the room should be taken into account to accommodate field elements that are sometimes large and tall</a:t>
            </a:r>
          </a:p>
        </p:txBody>
      </p:sp>
      <p:pic>
        <p:nvPicPr>
          <p:cNvPr id="179" name="Google Shape;179;g8a5fa9d9a8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275" y="2137407"/>
            <a:ext cx="3783600" cy="32051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7C47-D26C-E347-8B15-C2DA85BE8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CBB-5F69-324F-BFA5-7BDEE720AE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5fa9d9a8_0_4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Consider: Cost</a:t>
            </a:r>
          </a:p>
        </p:txBody>
      </p:sp>
      <p:sp>
        <p:nvSpPr>
          <p:cNvPr id="185" name="Google Shape;185;g8a5fa9d9a8_0_474"/>
          <p:cNvSpPr txBox="1">
            <a:spLocks noGrp="1"/>
          </p:cNvSpPr>
          <p:nvPr>
            <p:ph type="body" idx="1"/>
          </p:nvPr>
        </p:nvSpPr>
        <p:spPr>
          <a:xfrm>
            <a:off x="4477408" y="1471448"/>
            <a:ext cx="4445748" cy="4807432"/>
          </a:xfrm>
        </p:spPr>
        <p:txBody>
          <a:bodyPr/>
          <a:lstStyle/>
          <a:p>
            <a:r>
              <a:rPr lang="en-US" dirty="0"/>
              <a:t>Consider you team’s budget</a:t>
            </a:r>
          </a:p>
          <a:p>
            <a:r>
              <a:rPr lang="en-US" dirty="0"/>
              <a:t>If a space is being provided for an FRC team, cost is a factor to think about</a:t>
            </a:r>
          </a:p>
          <a:p>
            <a:r>
              <a:rPr lang="en-US" dirty="0"/>
              <a:t>Since an FRC program is a large expense every year, consider asking for space to be donated in-kind or free of charge </a:t>
            </a:r>
          </a:p>
          <a:p>
            <a:r>
              <a:rPr lang="en-US" dirty="0"/>
              <a:t>If a space cannot be provided at no charge, negotiate the monthly fee</a:t>
            </a:r>
          </a:p>
        </p:txBody>
      </p:sp>
      <p:pic>
        <p:nvPicPr>
          <p:cNvPr id="186" name="Google Shape;186;g8a5fa9d9a8_0_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8" y="2342512"/>
            <a:ext cx="4132256" cy="301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81C3-8185-CC40-A1F4-84286C48AF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44DEB-D173-9F45-809D-78FFAD0F8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5fa9d9a8_0_6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Consider: Safety</a:t>
            </a:r>
          </a:p>
        </p:txBody>
      </p:sp>
      <p:sp>
        <p:nvSpPr>
          <p:cNvPr id="192" name="Google Shape;192;g8a5fa9d9a8_0_678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4039651" cy="5029200"/>
          </a:xfrm>
        </p:spPr>
        <p:txBody>
          <a:bodyPr/>
          <a:lstStyle/>
          <a:p>
            <a:r>
              <a:rPr lang="en-US" dirty="0"/>
              <a:t>Ensure that you can lock the room and storage cabinets</a:t>
            </a:r>
          </a:p>
          <a:p>
            <a:r>
              <a:rPr lang="en-US" dirty="0"/>
              <a:t>A locked room provides safety to outside members and it protects the equipment from damage</a:t>
            </a:r>
          </a:p>
          <a:p>
            <a:r>
              <a:rPr lang="en-US" dirty="0"/>
              <a:t>A team may also be required to needs to have insurance to use the space. This protects both the space and the members on the team.</a:t>
            </a:r>
          </a:p>
        </p:txBody>
      </p:sp>
      <p:pic>
        <p:nvPicPr>
          <p:cNvPr id="193" name="Google Shape;193;g8a5fa9d9a8_0_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88" y="2210887"/>
            <a:ext cx="4226176" cy="31696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B3EC0-2B47-0D42-8EF0-2D7A1E6F83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Copyright 2020 </a:t>
            </a:r>
            <a:r>
              <a:rPr lang="en-US" dirty="0" err="1"/>
              <a:t>FRCTutorials.com</a:t>
            </a:r>
            <a:r>
              <a:rPr lang="en-US" dirty="0"/>
              <a:t> (Last edit 6/19/2020)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6B48-25F8-484B-9C21-24570292E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5fa9d9a8_0_6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a Meeting  Place</a:t>
            </a:r>
          </a:p>
        </p:txBody>
      </p:sp>
      <p:sp>
        <p:nvSpPr>
          <p:cNvPr id="199" name="Google Shape;199;g8a5fa9d9a8_0_673"/>
          <p:cNvSpPr txBox="1">
            <a:spLocks noGrp="1"/>
          </p:cNvSpPr>
          <p:nvPr>
            <p:ph type="body" idx="1"/>
          </p:nvPr>
        </p:nvSpPr>
        <p:spPr>
          <a:xfrm>
            <a:off x="259081" y="1249680"/>
            <a:ext cx="4148556" cy="5029200"/>
          </a:xfrm>
        </p:spPr>
        <p:txBody>
          <a:bodyPr/>
          <a:lstStyle/>
          <a:p>
            <a:r>
              <a:rPr lang="en-US" sz="2200" dirty="0"/>
              <a:t>A local college/university </a:t>
            </a:r>
          </a:p>
          <a:p>
            <a:r>
              <a:rPr lang="en-US" sz="2200" dirty="0"/>
              <a:t>Empty warehouse </a:t>
            </a:r>
          </a:p>
          <a:p>
            <a:r>
              <a:rPr lang="en-US" sz="2200" dirty="0"/>
              <a:t>Large room of an office building</a:t>
            </a:r>
          </a:p>
          <a:p>
            <a:r>
              <a:rPr lang="en-US" sz="2200" dirty="0"/>
              <a:t>Large room of a community center</a:t>
            </a:r>
          </a:p>
          <a:p>
            <a:r>
              <a:rPr lang="en-US" sz="2200" dirty="0"/>
              <a:t>Church hall</a:t>
            </a:r>
          </a:p>
          <a:p>
            <a:r>
              <a:rPr lang="en-US" sz="2200" dirty="0"/>
              <a:t>Business Incubator</a:t>
            </a:r>
          </a:p>
          <a:p>
            <a:r>
              <a:rPr lang="en-US" sz="2200" dirty="0"/>
              <a:t>An abandoned mall</a:t>
            </a:r>
          </a:p>
          <a:p>
            <a:r>
              <a:rPr lang="en-US" sz="2200" dirty="0"/>
              <a:t>A school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A9CC-453A-B444-B23D-E252B77F21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F831-AD4E-3141-82A6-AB825FE67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0" name="Google Shape;200;g8a5fa9d9a8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9560"/>
            <a:ext cx="4148556" cy="311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5fa9d9a8_0_6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Meeting Options</a:t>
            </a:r>
          </a:p>
        </p:txBody>
      </p:sp>
      <p:sp>
        <p:nvSpPr>
          <p:cNvPr id="206" name="Google Shape;206;g8a5fa9d9a8_0_683"/>
          <p:cNvSpPr txBox="1">
            <a:spLocks noGrp="1"/>
          </p:cNvSpPr>
          <p:nvPr>
            <p:ph type="body" idx="1"/>
          </p:nvPr>
        </p:nvSpPr>
        <p:spPr>
          <a:xfrm>
            <a:off x="259081" y="1249680"/>
            <a:ext cx="3955568" cy="5029200"/>
          </a:xfrm>
        </p:spPr>
        <p:txBody>
          <a:bodyPr/>
          <a:lstStyle/>
          <a:p>
            <a:r>
              <a:rPr lang="en-US" dirty="0"/>
              <a:t>If a team cannot meet at the regular location, consider the following: </a:t>
            </a:r>
          </a:p>
          <a:p>
            <a:r>
              <a:rPr lang="en-US" dirty="0"/>
              <a:t>Team member’s house</a:t>
            </a:r>
          </a:p>
          <a:p>
            <a:r>
              <a:rPr lang="en-US" dirty="0"/>
              <a:t>Virtual (Zoom, Discord, Skype)</a:t>
            </a:r>
          </a:p>
        </p:txBody>
      </p:sp>
      <p:pic>
        <p:nvPicPr>
          <p:cNvPr id="207" name="Google Shape;207;g8a5fa9d9a8_0_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25" y="2046224"/>
            <a:ext cx="4031183" cy="3237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89769-DF74-7442-8388-BE6FB672EC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FRCTutorials.com (Last edit 6/19/2020)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3E0C-D808-B948-8F6C-C6380E52E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5fa9d9a8_0_5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213" name="Google Shape;213;g8a5fa9d9a8_0_57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lesson was written by FRC 8027 for </a:t>
            </a:r>
            <a:r>
              <a:rPr lang="en-US" dirty="0" err="1"/>
              <a:t>FRCTutorials.com</a:t>
            </a:r>
            <a:endParaRPr lang="en-US" dirty="0"/>
          </a:p>
          <a:p>
            <a:r>
              <a:rPr lang="en-US" dirty="0"/>
              <a:t>You can contact the author at </a:t>
            </a:r>
            <a:r>
              <a:rPr lang="en-US" dirty="0">
                <a:hlinkClick r:id="rId3"/>
              </a:rPr>
              <a:t>team@droidsrobotics.org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5725" indent="0">
              <a:buNone/>
            </a:pPr>
            <a:endParaRPr lang="en-US" dirty="0"/>
          </a:p>
          <a:p>
            <a:r>
              <a:rPr lang="en-US" dirty="0"/>
              <a:t>More lessons for FIRST Robotics Competition are available at </a:t>
            </a:r>
            <a:r>
              <a:rPr lang="en-US" dirty="0" err="1"/>
              <a:t>www.FRCtutorials.com</a:t>
            </a:r>
            <a:endParaRPr lang="en-US" dirty="0"/>
          </a:p>
        </p:txBody>
      </p:sp>
      <p:sp>
        <p:nvSpPr>
          <p:cNvPr id="214" name="Google Shape;214;g8a5fa9d9a8_0_576"/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Copyright 2020 </a:t>
            </a:r>
            <a:r>
              <a:rPr lang="en-US" dirty="0" err="1"/>
              <a:t>FRCTutorials.com</a:t>
            </a:r>
            <a:r>
              <a:rPr lang="en-US" dirty="0"/>
              <a:t> (Last edit 6/19/2020) </a:t>
            </a:r>
          </a:p>
        </p:txBody>
      </p:sp>
      <p:pic>
        <p:nvPicPr>
          <p:cNvPr id="215" name="Google Shape;215;g8a5fa9d9a8_0_576" descr="A close up of a sign&#10;&#10;Description automatically generated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7349" y="2515010"/>
            <a:ext cx="2345553" cy="860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8a5fa9d9a8_0_576"/>
          <p:cNvSpPr/>
          <p:nvPr/>
        </p:nvSpPr>
        <p:spPr>
          <a:xfrm>
            <a:off x="1420566" y="4725644"/>
            <a:ext cx="7464375" cy="323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400"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050"/>
          </a:p>
          <a:p>
            <a:pPr algn="ctr">
              <a:buSzPts val="1400"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050" u="sng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825">
                <a:solidFill>
                  <a:schemeClr val="dk1"/>
                </a:solidFill>
              </a:rPr>
              <a:t> </a:t>
            </a:r>
            <a:endParaRPr sz="1350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g8a5fa9d9a8_0_576" descr="Creative Commons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2" y="4771717"/>
            <a:ext cx="712384" cy="250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D4137-BA73-3947-9B59-E4982E691D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453</Words>
  <Application>Microsoft Macintosh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Abril Fatface</vt:lpstr>
      <vt:lpstr>Corbel</vt:lpstr>
      <vt:lpstr>Arial</vt:lpstr>
      <vt:lpstr>Helvetica Neue</vt:lpstr>
      <vt:lpstr>Century Gothic</vt:lpstr>
      <vt:lpstr>Simple Light</vt:lpstr>
      <vt:lpstr>BrushVTI</vt:lpstr>
      <vt:lpstr>Finding a Place to Meet</vt:lpstr>
      <vt:lpstr>Factors to Consider : Location and Time</vt:lpstr>
      <vt:lpstr>Factors to Consider: Size</vt:lpstr>
      <vt:lpstr>Factors to Consider: Cost</vt:lpstr>
      <vt:lpstr>Factors to Consider: Safety</vt:lpstr>
      <vt:lpstr>Options for a Meeting  Place</vt:lpstr>
      <vt:lpstr>Alternative Meeting Options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Place to Meet  Team 8027</dc:title>
  <dc:creator>Buck, David R.</dc:creator>
  <cp:lastModifiedBy>Srinivasan Seshan</cp:lastModifiedBy>
  <cp:revision>4</cp:revision>
  <dcterms:created xsi:type="dcterms:W3CDTF">2020-06-15T15:10:20Z</dcterms:created>
  <dcterms:modified xsi:type="dcterms:W3CDTF">2020-06-19T22:29:32Z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0x010100CCCB108FC4B9B04CAA56A41FE2ED418D</vt:lpwstr>
  </property>
</Properties>
</file>