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0"/>
  </p:notesMasterIdLst>
  <p:sldIdLst>
    <p:sldId id="256" r:id="rId2"/>
    <p:sldId id="267" r:id="rId3"/>
    <p:sldId id="269" r:id="rId4"/>
    <p:sldId id="270" r:id="rId5"/>
    <p:sldId id="271" r:id="rId6"/>
    <p:sldId id="272" r:id="rId7"/>
    <p:sldId id="273"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49"/>
    <p:restoredTop sz="94694"/>
  </p:normalViewPr>
  <p:slideViewPr>
    <p:cSldViewPr snapToGrid="0" snapToObjects="1">
      <p:cViewPr varScale="1">
        <p:scale>
          <a:sx n="117" d="100"/>
          <a:sy n="117" d="100"/>
        </p:scale>
        <p:origin x="176"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D45-2BCB-7D45-A4DC-3AF42B1AEA7C}" type="datetimeFigureOut">
              <a:rPr lang="en-US" smtClean="0"/>
              <a:t>6/19/20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32E23-AAD2-3D4F-B193-31CA6C6F7B80}" type="slidenum">
              <a:rPr lang="en-US" smtClean="0"/>
              <a:t>‹#›</a:t>
            </a:fld>
            <a:endParaRPr lang="en-US"/>
          </a:p>
        </p:txBody>
      </p:sp>
    </p:spTree>
    <p:extLst>
      <p:ext uri="{BB962C8B-B14F-4D97-AF65-F5344CB8AC3E}">
        <p14:creationId xmlns:p14="http://schemas.microsoft.com/office/powerpoint/2010/main" val="386091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a:prstGeom prst="rect">
            <a:avLst/>
          </a:prstGeo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a:xfrm>
            <a:off x="838200" y="6356350"/>
            <a:ext cx="2743200" cy="365125"/>
          </a:xfrm>
          <a:prstGeom prst="rect">
            <a:avLst/>
          </a:prstGeom>
        </p:spPr>
        <p:txBody>
          <a:bodyPr/>
          <a:lstStyle/>
          <a:p>
            <a:fld id="{71C094E8-1F87-E84F-BAC1-45B0ADB7DFB2}" type="datetime1">
              <a:rPr lang="en-US" smtClean="0"/>
              <a:t>6/19/20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6/19/2020)</a:t>
            </a:r>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16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a:prstGeom prst="rect">
            <a:avLst/>
          </a:prstGeo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a:prstGeom prst="rect">
            <a:avLst/>
          </a:prstGeo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a:xfrm>
            <a:off x="838200" y="6356350"/>
            <a:ext cx="2743200" cy="365125"/>
          </a:xfrm>
          <a:prstGeom prst="rect">
            <a:avLst/>
          </a:prstGeom>
        </p:spPr>
        <p:txBody>
          <a:bodyPr/>
          <a:lstStyle/>
          <a:p>
            <a:fld id="{C4EF79EC-A49A-DA43-981A-262E738E95EA}" type="datetime1">
              <a:rPr lang="en-US" smtClean="0"/>
              <a:t>6/19/20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6/19/2020)</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71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a:xfrm>
            <a:off x="838200" y="6356350"/>
            <a:ext cx="2743200" cy="365125"/>
          </a:xfrm>
          <a:prstGeom prst="rect">
            <a:avLst/>
          </a:prstGeom>
        </p:spPr>
        <p:txBody>
          <a:bodyPr/>
          <a:lstStyle/>
          <a:p>
            <a:fld id="{18BBE1E2-30CB-544D-AC0C-224EA02957AB}" type="datetime1">
              <a:rPr lang="en-US" smtClean="0"/>
              <a:t>6/19/20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6/19/2020)</a:t>
            </a:r>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13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a:xfrm>
            <a:off x="838200" y="6356350"/>
            <a:ext cx="2743200" cy="365125"/>
          </a:xfrm>
          <a:prstGeom prst="rect">
            <a:avLst/>
          </a:prstGeom>
        </p:spPr>
        <p:txBody>
          <a:bodyPr/>
          <a:lstStyle/>
          <a:p>
            <a:fld id="{D1F20523-8B92-EC48-953C-11046B164C10}" type="datetime1">
              <a:rPr lang="en-US" smtClean="0"/>
              <a:t>6/19/20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6/19/2020)</a:t>
            </a:r>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85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259080" y="365125"/>
            <a:ext cx="8663940" cy="739775"/>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259080" y="1249680"/>
            <a:ext cx="8663940" cy="50291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a:xfrm>
            <a:off x="4591050" y="6356350"/>
            <a:ext cx="2743200" cy="365125"/>
          </a:xfrm>
          <a:prstGeom prst="rect">
            <a:avLst/>
          </a:prstGeom>
        </p:spPr>
        <p:txBody>
          <a:bodyPr/>
          <a:lstStyle/>
          <a:p>
            <a:fld id="{7F454E57-594C-524C-B138-99F45D40367F}" type="datetime1">
              <a:rPr lang="en-US" smtClean="0"/>
              <a:t>6/19/20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259080" y="6356350"/>
            <a:ext cx="4114800" cy="365125"/>
          </a:xfrm>
          <a:prstGeom prst="rect">
            <a:avLst/>
          </a:prstGeom>
        </p:spPr>
        <p:txBody>
          <a:bodyPr/>
          <a:lstStyle>
            <a:lvl1pPr algn="l">
              <a:defRPr sz="1100"/>
            </a:lvl1pPr>
          </a:lstStyle>
          <a:p>
            <a:r>
              <a:rPr lang="en-US"/>
              <a:t>Copyright 2020 FRCTutorials.com (Last edit 6/19/2020)</a:t>
            </a:r>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a:xfrm>
            <a:off x="8404860" y="6356350"/>
            <a:ext cx="518160" cy="365125"/>
          </a:xfrm>
          <a:prstGeom prst="rect">
            <a:avLst/>
          </a:prstGeom>
        </p:spPr>
        <p:txBody>
          <a:bodyPr/>
          <a:lstStyle>
            <a:lvl1pPr>
              <a:defRPr sz="1100"/>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46017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a:prstGeom prst="rect">
            <a:avLst/>
          </a:prstGeo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a:prstGeom prst="rect">
            <a:avLst/>
          </a:prstGeo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a:xfrm>
            <a:off x="838200" y="6356350"/>
            <a:ext cx="2743200" cy="365125"/>
          </a:xfrm>
          <a:prstGeom prst="rect">
            <a:avLst/>
          </a:prstGeom>
        </p:spPr>
        <p:txBody>
          <a:bodyPr/>
          <a:lstStyle/>
          <a:p>
            <a:fld id="{8DF4E80D-60E0-E240-8BC5-9CCBA49703B4}" type="datetime1">
              <a:rPr lang="en-US" smtClean="0"/>
              <a:t>6/19/20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6/19/2020)</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43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a:xfrm>
            <a:off x="838200"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a:xfrm>
            <a:off x="838200" y="6356350"/>
            <a:ext cx="2743200" cy="365125"/>
          </a:xfrm>
          <a:prstGeom prst="rect">
            <a:avLst/>
          </a:prstGeom>
        </p:spPr>
        <p:txBody>
          <a:bodyPr/>
          <a:lstStyle/>
          <a:p>
            <a:fld id="{6EDCAD0D-F827-D347-A94C-3F9F32FCA235}" type="datetime1">
              <a:rPr lang="en-US" smtClean="0"/>
              <a:t>6/19/20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6/19/2020)</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26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a:xfrm>
            <a:off x="838200" y="6356350"/>
            <a:ext cx="2743200" cy="365125"/>
          </a:xfrm>
          <a:prstGeom prst="rect">
            <a:avLst/>
          </a:prstGeom>
        </p:spPr>
        <p:txBody>
          <a:bodyPr/>
          <a:lstStyle/>
          <a:p>
            <a:fld id="{30177311-D00E-CF43-BB37-CFD0006C2525}" type="datetime1">
              <a:rPr lang="en-US" smtClean="0"/>
              <a:t>6/19/20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6/19/2020)</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33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a:prstGeom prst="rect">
            <a:avLst/>
          </a:prstGeo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a:xfrm>
            <a:off x="838200" y="6356350"/>
            <a:ext cx="2743200" cy="365125"/>
          </a:xfrm>
          <a:prstGeom prst="rect">
            <a:avLst/>
          </a:prstGeom>
        </p:spPr>
        <p:txBody>
          <a:bodyPr/>
          <a:lstStyle/>
          <a:p>
            <a:fld id="{B5DB2656-881B-DE40-876D-3BD971438781}" type="datetime1">
              <a:rPr lang="en-US" smtClean="0"/>
              <a:t>6/19/20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6/19/2020)</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544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B2BA88D9-999B-CC4A-A71A-A415E82F8F42}" type="datetime1">
              <a:rPr lang="en-US" smtClean="0"/>
              <a:t>6/19/20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6/19/2020)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805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D8F59555-FF74-8949-B3CF-048ABB97552F}" type="datetime1">
              <a:rPr lang="en-US" smtClean="0"/>
              <a:t>6/19/20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6/19/2020)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674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a:prstGeom prst="rect">
            <a:avLst/>
          </a:prstGeo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a:xfrm>
            <a:off x="838200" y="6356350"/>
            <a:ext cx="2743200" cy="365125"/>
          </a:xfrm>
          <a:prstGeom prst="rect">
            <a:avLst/>
          </a:prstGeom>
        </p:spPr>
        <p:txBody>
          <a:bodyPr/>
          <a:lstStyle/>
          <a:p>
            <a:fld id="{1B93FEDD-A7D0-174D-9ACD-85554412C550}" type="datetime1">
              <a:rPr lang="en-US" smtClean="0"/>
              <a:t>6/19/20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a:xfrm>
            <a:off x="4038600" y="6356350"/>
            <a:ext cx="4114800" cy="365125"/>
          </a:xfrm>
          <a:prstGeom prst="rect">
            <a:avLst/>
          </a:prstGeom>
        </p:spPr>
        <p:txBody>
          <a:bodyPr/>
          <a:lstStyle>
            <a:lvl1pPr algn="l">
              <a:defRPr/>
            </a:lvl1pPr>
          </a:lstStyle>
          <a:p>
            <a:r>
              <a:rPr lang="en-US"/>
              <a:t>Copyright 2020 FRCTutorials.com (Last edit 6/19/2020)</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8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190500" y="136526"/>
            <a:ext cx="8747760" cy="8350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190500" y="1074420"/>
            <a:ext cx="8747760" cy="51892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4564380" y="6365240"/>
            <a:ext cx="952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4938C-0CAB-D94C-87B3-2541D2D25E16}" type="datetime1">
              <a:rPr lang="en-US" smtClean="0"/>
              <a:t>6/19/20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190500" y="6351269"/>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Copyright 2020 FRCTutorials.com (Last edit 6/19/2020)</a:t>
            </a:r>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526780" y="6369049"/>
            <a:ext cx="4114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2086017749"/>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hf hd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team@droidsrobotics.org"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creativecommons.org/licenses/by-nc-sa/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DC40C0-E1A7-4F68-ACE9-8D5E7B1F3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566B69-4C0B-443D-9422-FEE42F1CA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E0A882E-BEF2-4019-8A28-318E0E2FB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55"/>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1560655 w 12192000"/>
              <a:gd name="connsiteY3" fmla="*/ 6858000 h 6858000"/>
              <a:gd name="connsiteX4" fmla="*/ 11572884 w 12192000"/>
              <a:gd name="connsiteY4" fmla="*/ 6759738 h 6858000"/>
              <a:gd name="connsiteX5" fmla="*/ 11812292 w 12192000"/>
              <a:gd name="connsiteY5" fmla="*/ 6532282 h 6858000"/>
              <a:gd name="connsiteX6" fmla="*/ 11956995 w 12192000"/>
              <a:gd name="connsiteY6" fmla="*/ 6386992 h 6858000"/>
              <a:gd name="connsiteX7" fmla="*/ 11801234 w 12192000"/>
              <a:gd name="connsiteY7" fmla="*/ 6284788 h 6858000"/>
              <a:gd name="connsiteX8" fmla="*/ 11856520 w 12192000"/>
              <a:gd name="connsiteY8" fmla="*/ 6193604 h 6858000"/>
              <a:gd name="connsiteX9" fmla="*/ 11722875 w 12192000"/>
              <a:gd name="connsiteY9" fmla="*/ 5956630 h 6858000"/>
              <a:gd name="connsiteX10" fmla="*/ 11763258 w 12192000"/>
              <a:gd name="connsiteY10" fmla="*/ 5635988 h 6858000"/>
              <a:gd name="connsiteX11" fmla="*/ 11706050 w 12192000"/>
              <a:gd name="connsiteY11" fmla="*/ 5351418 h 6858000"/>
              <a:gd name="connsiteX12" fmla="*/ 11697876 w 12192000"/>
              <a:gd name="connsiteY12" fmla="*/ 4763241 h 6858000"/>
              <a:gd name="connsiteX13" fmla="*/ 11776236 w 12192000"/>
              <a:gd name="connsiteY13" fmla="*/ 4730675 h 6858000"/>
              <a:gd name="connsiteX14" fmla="*/ 11868540 w 12192000"/>
              <a:gd name="connsiteY14" fmla="*/ 4584884 h 6858000"/>
              <a:gd name="connsiteX15" fmla="*/ 11898825 w 12192000"/>
              <a:gd name="connsiteY15" fmla="*/ 4517749 h 6858000"/>
              <a:gd name="connsiteX16" fmla="*/ 11897864 w 12192000"/>
              <a:gd name="connsiteY16" fmla="*/ 4375464 h 6858000"/>
              <a:gd name="connsiteX17" fmla="*/ 11854116 w 12192000"/>
              <a:gd name="connsiteY17" fmla="*/ 4311838 h 6858000"/>
              <a:gd name="connsiteX18" fmla="*/ 11901709 w 12192000"/>
              <a:gd name="connsiteY18" fmla="*/ 4203620 h 6858000"/>
              <a:gd name="connsiteX19" fmla="*/ 11974782 w 12192000"/>
              <a:gd name="connsiteY19" fmla="*/ 4114442 h 6858000"/>
              <a:gd name="connsiteX20" fmla="*/ 11932476 w 12192000"/>
              <a:gd name="connsiteY20" fmla="*/ 4024762 h 6858000"/>
              <a:gd name="connsiteX21" fmla="*/ 11885365 w 12192000"/>
              <a:gd name="connsiteY21" fmla="*/ 3939592 h 6858000"/>
              <a:gd name="connsiteX22" fmla="*/ 11751719 w 12192000"/>
              <a:gd name="connsiteY22" fmla="*/ 3749211 h 6858000"/>
              <a:gd name="connsiteX23" fmla="*/ 11513754 w 12192000"/>
              <a:gd name="connsiteY23" fmla="*/ 3604420 h 6858000"/>
              <a:gd name="connsiteX24" fmla="*/ 11220504 w 12192000"/>
              <a:gd name="connsiteY24" fmla="*/ 3488188 h 6858000"/>
              <a:gd name="connsiteX25" fmla="*/ 11312805 w 12192000"/>
              <a:gd name="connsiteY25" fmla="*/ 3414541 h 6858000"/>
              <a:gd name="connsiteX26" fmla="*/ 10805146 w 12192000"/>
              <a:gd name="connsiteY26" fmla="*/ 3277767 h 6858000"/>
              <a:gd name="connsiteX27" fmla="*/ 11234926 w 12192000"/>
              <a:gd name="connsiteY27" fmla="*/ 3203117 h 6858000"/>
              <a:gd name="connsiteX28" fmla="*/ 11204640 w 12192000"/>
              <a:gd name="connsiteY28" fmla="*/ 3174060 h 6858000"/>
              <a:gd name="connsiteX29" fmla="*/ 11174834 w 12192000"/>
              <a:gd name="connsiteY29" fmla="*/ 3143498 h 6858000"/>
              <a:gd name="connsiteX30" fmla="*/ 11400780 w 12192000"/>
              <a:gd name="connsiteY30" fmla="*/ 3099410 h 6858000"/>
              <a:gd name="connsiteX31" fmla="*/ 11297902 w 12192000"/>
              <a:gd name="connsiteY31" fmla="*/ 3041793 h 6858000"/>
              <a:gd name="connsiteX32" fmla="*/ 11485870 w 12192000"/>
              <a:gd name="connsiteY32" fmla="*/ 3021253 h 6858000"/>
              <a:gd name="connsiteX33" fmla="*/ 11513754 w 12192000"/>
              <a:gd name="connsiteY33" fmla="*/ 2944098 h 6858000"/>
              <a:gd name="connsiteX34" fmla="*/ 11405107 w 12192000"/>
              <a:gd name="connsiteY34" fmla="*/ 2906523 h 6858000"/>
              <a:gd name="connsiteX35" fmla="*/ 10572950 w 12192000"/>
              <a:gd name="connsiteY35" fmla="*/ 2803317 h 6858000"/>
              <a:gd name="connsiteX36" fmla="*/ 9205250 w 12192000"/>
              <a:gd name="connsiteY36" fmla="*/ 2778767 h 6858000"/>
              <a:gd name="connsiteX37" fmla="*/ 8579578 w 12192000"/>
              <a:gd name="connsiteY37" fmla="*/ 2759181 h 6858000"/>
              <a:gd name="connsiteX38" fmla="*/ 8370208 w 12192000"/>
              <a:gd name="connsiteY38" fmla="*/ 2759730 h 6858000"/>
              <a:gd name="connsiteX39" fmla="*/ 7470748 w 12192000"/>
              <a:gd name="connsiteY39" fmla="*/ 2819849 h 6858000"/>
              <a:gd name="connsiteX40" fmla="*/ 7001547 w 12192000"/>
              <a:gd name="connsiteY40" fmla="*/ 2861432 h 6858000"/>
              <a:gd name="connsiteX41" fmla="*/ 6295343 w 12192000"/>
              <a:gd name="connsiteY41" fmla="*/ 2988688 h 6858000"/>
              <a:gd name="connsiteX42" fmla="*/ 6075166 w 12192000"/>
              <a:gd name="connsiteY42" fmla="*/ 3078367 h 6858000"/>
              <a:gd name="connsiteX43" fmla="*/ 5859314 w 12192000"/>
              <a:gd name="connsiteY43" fmla="*/ 3139490 h 6858000"/>
              <a:gd name="connsiteX44" fmla="*/ 5800183 w 12192000"/>
              <a:gd name="connsiteY44" fmla="*/ 3195101 h 6858000"/>
              <a:gd name="connsiteX45" fmla="*/ 5882870 w 12192000"/>
              <a:gd name="connsiteY45" fmla="*/ 3252215 h 6858000"/>
              <a:gd name="connsiteX46" fmla="*/ 6232848 w 12192000"/>
              <a:gd name="connsiteY46" fmla="*/ 3274760 h 6858000"/>
              <a:gd name="connsiteX47" fmla="*/ 5911715 w 12192000"/>
              <a:gd name="connsiteY47" fmla="*/ 3347407 h 6858000"/>
              <a:gd name="connsiteX48" fmla="*/ 6384279 w 12192000"/>
              <a:gd name="connsiteY48" fmla="*/ 3312836 h 6858000"/>
              <a:gd name="connsiteX49" fmla="*/ 6526097 w 12192000"/>
              <a:gd name="connsiteY49" fmla="*/ 3325362 h 6858000"/>
              <a:gd name="connsiteX50" fmla="*/ 6403028 w 12192000"/>
              <a:gd name="connsiteY50" fmla="*/ 3383478 h 6858000"/>
              <a:gd name="connsiteX51" fmla="*/ 5767013 w 12192000"/>
              <a:gd name="connsiteY51" fmla="*/ 3500713 h 6858000"/>
              <a:gd name="connsiteX52" fmla="*/ 5706920 w 12192000"/>
              <a:gd name="connsiteY52" fmla="*/ 3511233 h 6858000"/>
              <a:gd name="connsiteX53" fmla="*/ 5310793 w 12192000"/>
              <a:gd name="connsiteY53" fmla="*/ 3677066 h 6858000"/>
              <a:gd name="connsiteX54" fmla="*/ 5548276 w 12192000"/>
              <a:gd name="connsiteY54" fmla="*/ 3660533 h 6858000"/>
              <a:gd name="connsiteX55" fmla="*/ 5293005 w 12192000"/>
              <a:gd name="connsiteY55" fmla="*/ 3765743 h 6858000"/>
              <a:gd name="connsiteX56" fmla="*/ 4983410 w 12192000"/>
              <a:gd name="connsiteY56" fmla="*/ 3883981 h 6858000"/>
              <a:gd name="connsiteX57" fmla="*/ 4674775 w 12192000"/>
              <a:gd name="connsiteY57" fmla="*/ 4068850 h 6858000"/>
              <a:gd name="connsiteX58" fmla="*/ 4453155 w 12192000"/>
              <a:gd name="connsiteY58" fmla="*/ 4163539 h 6858000"/>
              <a:gd name="connsiteX59" fmla="*/ 4492095 w 12192000"/>
              <a:gd name="connsiteY59" fmla="*/ 4237188 h 6858000"/>
              <a:gd name="connsiteX60" fmla="*/ 4464213 w 12192000"/>
              <a:gd name="connsiteY60" fmla="*/ 4318851 h 6858000"/>
              <a:gd name="connsiteX61" fmla="*/ 4857456 w 12192000"/>
              <a:gd name="connsiteY61" fmla="*/ 4241696 h 6858000"/>
              <a:gd name="connsiteX62" fmla="*/ 4713234 w 12192000"/>
              <a:gd name="connsiteY62" fmla="*/ 4295303 h 6858000"/>
              <a:gd name="connsiteX63" fmla="*/ 4656026 w 12192000"/>
              <a:gd name="connsiteY63" fmla="*/ 4348410 h 6858000"/>
              <a:gd name="connsiteX64" fmla="*/ 4718523 w 12192000"/>
              <a:gd name="connsiteY64" fmla="*/ 4368951 h 6858000"/>
              <a:gd name="connsiteX65" fmla="*/ 4989178 w 12192000"/>
              <a:gd name="connsiteY65" fmla="*/ 4420054 h 6858000"/>
              <a:gd name="connsiteX66" fmla="*/ 4304127 w 12192000"/>
              <a:gd name="connsiteY66" fmla="*/ 4609933 h 6858000"/>
              <a:gd name="connsiteX67" fmla="*/ 4402677 w 12192000"/>
              <a:gd name="connsiteY67" fmla="*/ 4624463 h 6858000"/>
              <a:gd name="connsiteX68" fmla="*/ 5398287 w 12192000"/>
              <a:gd name="connsiteY68" fmla="*/ 4608430 h 6858000"/>
              <a:gd name="connsiteX69" fmla="*/ 5592504 w 12192000"/>
              <a:gd name="connsiteY69" fmla="*/ 4585886 h 6858000"/>
              <a:gd name="connsiteX70" fmla="*/ 5411266 w 12192000"/>
              <a:gd name="connsiteY70" fmla="*/ 4964142 h 6858000"/>
              <a:gd name="connsiteX71" fmla="*/ 5480493 w 12192000"/>
              <a:gd name="connsiteY71" fmla="*/ 5031277 h 6858000"/>
              <a:gd name="connsiteX72" fmla="*/ 5233393 w 12192000"/>
              <a:gd name="connsiteY72" fmla="*/ 5047810 h 6858000"/>
              <a:gd name="connsiteX73" fmla="*/ 4750251 w 12192000"/>
              <a:gd name="connsiteY73" fmla="*/ 5256728 h 6858000"/>
              <a:gd name="connsiteX74" fmla="*/ 4508440 w 12192000"/>
              <a:gd name="connsiteY74" fmla="*/ 5624965 h 6858000"/>
              <a:gd name="connsiteX75" fmla="*/ 4602665 w 12192000"/>
              <a:gd name="connsiteY75" fmla="*/ 5706629 h 6858000"/>
              <a:gd name="connsiteX76" fmla="*/ 4215189 w 12192000"/>
              <a:gd name="connsiteY76" fmla="*/ 5797811 h 6858000"/>
              <a:gd name="connsiteX77" fmla="*/ 4407966 w 12192000"/>
              <a:gd name="connsiteY77" fmla="*/ 5826870 h 6858000"/>
              <a:gd name="connsiteX78" fmla="*/ 4265186 w 12192000"/>
              <a:gd name="connsiteY78" fmla="*/ 5881478 h 6858000"/>
              <a:gd name="connsiteX79" fmla="*/ 4145964 w 12192000"/>
              <a:gd name="connsiteY79" fmla="*/ 5977170 h 6858000"/>
              <a:gd name="connsiteX80" fmla="*/ 4710350 w 12192000"/>
              <a:gd name="connsiteY80" fmla="*/ 5909035 h 6858000"/>
              <a:gd name="connsiteX81" fmla="*/ 4870916 w 12192000"/>
              <a:gd name="connsiteY81" fmla="*/ 5949616 h 6858000"/>
              <a:gd name="connsiteX82" fmla="*/ 4960333 w 12192000"/>
              <a:gd name="connsiteY82" fmla="*/ 5949115 h 6858000"/>
              <a:gd name="connsiteX83" fmla="*/ 5073788 w 12192000"/>
              <a:gd name="connsiteY83" fmla="*/ 5953623 h 6858000"/>
              <a:gd name="connsiteX84" fmla="*/ 4979084 w 12192000"/>
              <a:gd name="connsiteY84" fmla="*/ 5990197 h 6858000"/>
              <a:gd name="connsiteX85" fmla="*/ 5100228 w 12192000"/>
              <a:gd name="connsiteY85" fmla="*/ 6151519 h 6858000"/>
              <a:gd name="connsiteX86" fmla="*/ 4666602 w 12192000"/>
              <a:gd name="connsiteY86" fmla="*/ 6266250 h 6858000"/>
              <a:gd name="connsiteX87" fmla="*/ 4762750 w 12192000"/>
              <a:gd name="connsiteY87" fmla="*/ 6288795 h 6858000"/>
              <a:gd name="connsiteX88" fmla="*/ 4815151 w 12192000"/>
              <a:gd name="connsiteY88" fmla="*/ 6322363 h 6858000"/>
              <a:gd name="connsiteX89" fmla="*/ 4558918 w 12192000"/>
              <a:gd name="connsiteY89" fmla="*/ 6504727 h 6858000"/>
              <a:gd name="connsiteX90" fmla="*/ 4899280 w 12192000"/>
              <a:gd name="connsiteY90" fmla="*/ 6480679 h 6858000"/>
              <a:gd name="connsiteX91" fmla="*/ 4692563 w 12192000"/>
              <a:gd name="connsiteY91" fmla="*/ 6586391 h 6858000"/>
              <a:gd name="connsiteX92" fmla="*/ 4303645 w 12192000"/>
              <a:gd name="connsiteY92" fmla="*/ 6834888 h 6858000"/>
              <a:gd name="connsiteX93" fmla="*/ 4307829 w 12192000"/>
              <a:gd name="connsiteY93" fmla="*/ 6852361 h 6858000"/>
              <a:gd name="connsiteX94" fmla="*/ 4323786 w 12192000"/>
              <a:gd name="connsiteY94" fmla="*/ 6858000 h 6858000"/>
              <a:gd name="connsiteX95" fmla="*/ 0 w 12192000"/>
              <a:gd name="connsiteY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D10DD-A92A-2E4D-AA2E-01CA87E13E9C}"/>
              </a:ext>
            </a:extLst>
          </p:cNvPr>
          <p:cNvSpPr>
            <a:spLocks noGrp="1"/>
          </p:cNvSpPr>
          <p:nvPr>
            <p:ph type="ctrTitle"/>
          </p:nvPr>
        </p:nvSpPr>
        <p:spPr>
          <a:xfrm>
            <a:off x="711027" y="843324"/>
            <a:ext cx="8144738" cy="1701570"/>
          </a:xfrm>
        </p:spPr>
        <p:txBody>
          <a:bodyPr anchor="b">
            <a:normAutofit/>
          </a:bodyPr>
          <a:lstStyle/>
          <a:p>
            <a:r>
              <a:rPr lang="en-US" sz="6000" b="1" dirty="0"/>
              <a:t>Creating a Team Identity</a:t>
            </a:r>
          </a:p>
        </p:txBody>
      </p:sp>
      <p:sp>
        <p:nvSpPr>
          <p:cNvPr id="3" name="Subtitle 2">
            <a:extLst>
              <a:ext uri="{FF2B5EF4-FFF2-40B4-BE49-F238E27FC236}">
                <a16:creationId xmlns:a16="http://schemas.microsoft.com/office/drawing/2014/main" id="{AE51823A-01D3-E043-AA51-5953B8CE3438}"/>
              </a:ext>
            </a:extLst>
          </p:cNvPr>
          <p:cNvSpPr>
            <a:spLocks noGrp="1"/>
          </p:cNvSpPr>
          <p:nvPr>
            <p:ph type="subTitle" idx="1"/>
          </p:nvPr>
        </p:nvSpPr>
        <p:spPr>
          <a:xfrm>
            <a:off x="711028" y="2601649"/>
            <a:ext cx="3943349" cy="646785"/>
          </a:xfrm>
        </p:spPr>
        <p:txBody>
          <a:bodyPr>
            <a:normAutofit/>
          </a:bodyPr>
          <a:lstStyle/>
          <a:p>
            <a:r>
              <a:rPr lang="en-US" sz="1700" dirty="0"/>
              <a:t>Team 8027</a:t>
            </a:r>
          </a:p>
        </p:txBody>
      </p:sp>
      <p:pic>
        <p:nvPicPr>
          <p:cNvPr id="7" name="Picture 6" descr="A close up of a sign&#10;&#10;Description automatically generated">
            <a:extLst>
              <a:ext uri="{FF2B5EF4-FFF2-40B4-BE49-F238E27FC236}">
                <a16:creationId xmlns:a16="http://schemas.microsoft.com/office/drawing/2014/main" id="{308E1C94-3AEF-FD4C-BDC0-68CA68CA8AE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54378" y="4131092"/>
            <a:ext cx="3671887" cy="1569732"/>
          </a:xfrm>
          <a:prstGeom prst="rect">
            <a:avLst/>
          </a:prstGeom>
        </p:spPr>
      </p:pic>
    </p:spTree>
    <p:extLst>
      <p:ext uri="{BB962C8B-B14F-4D97-AF65-F5344CB8AC3E}">
        <p14:creationId xmlns:p14="http://schemas.microsoft.com/office/powerpoint/2010/main" val="246513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A446-E45D-0747-8401-F284F4F5DEF9}"/>
              </a:ext>
            </a:extLst>
          </p:cNvPr>
          <p:cNvSpPr>
            <a:spLocks noGrp="1"/>
          </p:cNvSpPr>
          <p:nvPr>
            <p:ph type="title"/>
          </p:nvPr>
        </p:nvSpPr>
        <p:spPr/>
        <p:txBody>
          <a:bodyPr/>
          <a:lstStyle/>
          <a:p>
            <a:r>
              <a:rPr lang="en-US" dirty="0"/>
              <a:t>What is Team Identity?</a:t>
            </a:r>
          </a:p>
        </p:txBody>
      </p:sp>
      <p:sp>
        <p:nvSpPr>
          <p:cNvPr id="3" name="Content Placeholder 2">
            <a:extLst>
              <a:ext uri="{FF2B5EF4-FFF2-40B4-BE49-F238E27FC236}">
                <a16:creationId xmlns:a16="http://schemas.microsoft.com/office/drawing/2014/main" id="{9512FB03-7A18-B441-8195-58E3A0D2328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86B2C39-E366-9F4E-ACC5-1482EC4534A5}"/>
              </a:ext>
            </a:extLst>
          </p:cNvPr>
          <p:cNvSpPr>
            <a:spLocks noGrp="1"/>
          </p:cNvSpPr>
          <p:nvPr>
            <p:ph type="ftr" sz="quarter" idx="11"/>
          </p:nvPr>
        </p:nvSpPr>
        <p:spPr/>
        <p:txBody>
          <a:bodyPr/>
          <a:lstStyle/>
          <a:p>
            <a:r>
              <a:rPr lang="en-US"/>
              <a:t>Copyright 2020 FRCTutorials.com (Last edit 6/19/2020)</a:t>
            </a:r>
            <a:endParaRPr lang="en-US" dirty="0"/>
          </a:p>
        </p:txBody>
      </p:sp>
      <p:sp>
        <p:nvSpPr>
          <p:cNvPr id="5" name="Slide Number Placeholder 4">
            <a:extLst>
              <a:ext uri="{FF2B5EF4-FFF2-40B4-BE49-F238E27FC236}">
                <a16:creationId xmlns:a16="http://schemas.microsoft.com/office/drawing/2014/main" id="{489EB73A-638C-2B41-923A-727D57DE5972}"/>
              </a:ext>
            </a:extLst>
          </p:cNvPr>
          <p:cNvSpPr>
            <a:spLocks noGrp="1"/>
          </p:cNvSpPr>
          <p:nvPr>
            <p:ph type="sldNum" sz="quarter" idx="12"/>
          </p:nvPr>
        </p:nvSpPr>
        <p:spPr/>
        <p:txBody>
          <a:bodyPr/>
          <a:lstStyle/>
          <a:p>
            <a:fld id="{51845F5A-061D-4825-9AE9-D7794091C6CF}" type="slidenum">
              <a:rPr lang="en-US" smtClean="0"/>
              <a:pPr/>
              <a:t>2</a:t>
            </a:fld>
            <a:endParaRPr lang="en-US"/>
          </a:p>
        </p:txBody>
      </p:sp>
      <p:sp>
        <p:nvSpPr>
          <p:cNvPr id="6" name="Google Shape;61;p14">
            <a:extLst>
              <a:ext uri="{FF2B5EF4-FFF2-40B4-BE49-F238E27FC236}">
                <a16:creationId xmlns:a16="http://schemas.microsoft.com/office/drawing/2014/main" id="{076CC121-D3C3-B249-A4A3-55DC1770E0F6}"/>
              </a:ext>
            </a:extLst>
          </p:cNvPr>
          <p:cNvSpPr txBox="1">
            <a:spLocks/>
          </p:cNvSpPr>
          <p:nvPr/>
        </p:nvSpPr>
        <p:spPr>
          <a:xfrm>
            <a:off x="311700" y="1536633"/>
            <a:ext cx="3988157" cy="45552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t>A team identity is what defines your team.</a:t>
            </a:r>
          </a:p>
          <a:p>
            <a:r>
              <a:rPr lang="en-US" sz="2800"/>
              <a:t>The team identity is what other people know you as.</a:t>
            </a:r>
          </a:p>
          <a:p>
            <a:r>
              <a:rPr lang="en-US" sz="2800"/>
              <a:t>What you do as a team determines your team identity.</a:t>
            </a:r>
            <a:endParaRPr lang="en-US" sz="2800" dirty="0"/>
          </a:p>
        </p:txBody>
      </p:sp>
      <p:pic>
        <p:nvPicPr>
          <p:cNvPr id="7" name="Google Shape;62;p14">
            <a:extLst>
              <a:ext uri="{FF2B5EF4-FFF2-40B4-BE49-F238E27FC236}">
                <a16:creationId xmlns:a16="http://schemas.microsoft.com/office/drawing/2014/main" id="{06A08A33-D443-CA45-B22A-8E06D38C95C9}"/>
              </a:ext>
            </a:extLst>
          </p:cNvPr>
          <p:cNvPicPr preferRelativeResize="0"/>
          <p:nvPr/>
        </p:nvPicPr>
        <p:blipFill>
          <a:blip r:embed="rId2" cstate="print">
            <a:alphaModFix/>
            <a:extLst>
              <a:ext uri="{28A0092B-C50C-407E-A947-70E740481C1C}">
                <a14:useLocalDpi xmlns:a14="http://schemas.microsoft.com/office/drawing/2010/main"/>
              </a:ext>
            </a:extLst>
          </a:blip>
          <a:stretch>
            <a:fillRect/>
          </a:stretch>
        </p:blipFill>
        <p:spPr>
          <a:xfrm>
            <a:off x="4711248" y="1536633"/>
            <a:ext cx="4121052" cy="3090801"/>
          </a:xfrm>
          <a:prstGeom prst="rect">
            <a:avLst/>
          </a:prstGeom>
          <a:noFill/>
          <a:ln>
            <a:noFill/>
          </a:ln>
        </p:spPr>
      </p:pic>
    </p:spTree>
    <p:extLst>
      <p:ext uri="{BB962C8B-B14F-4D97-AF65-F5344CB8AC3E}">
        <p14:creationId xmlns:p14="http://schemas.microsoft.com/office/powerpoint/2010/main" val="382266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2B3E-CC4F-4445-86AB-96346AD795B4}"/>
              </a:ext>
            </a:extLst>
          </p:cNvPr>
          <p:cNvSpPr>
            <a:spLocks noGrp="1"/>
          </p:cNvSpPr>
          <p:nvPr>
            <p:ph type="title"/>
          </p:nvPr>
        </p:nvSpPr>
        <p:spPr/>
        <p:txBody>
          <a:bodyPr/>
          <a:lstStyle/>
          <a:p>
            <a:r>
              <a:rPr lang="en-US" dirty="0"/>
              <a:t>How do you Create Team Identity?</a:t>
            </a:r>
          </a:p>
        </p:txBody>
      </p:sp>
      <p:sp>
        <p:nvSpPr>
          <p:cNvPr id="3" name="Content Placeholder 2">
            <a:extLst>
              <a:ext uri="{FF2B5EF4-FFF2-40B4-BE49-F238E27FC236}">
                <a16:creationId xmlns:a16="http://schemas.microsoft.com/office/drawing/2014/main" id="{E27F20B2-AC6B-4244-943C-AE27010FE68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8F1E174-8C38-5C45-AAA7-0CFEFA148591}"/>
              </a:ext>
            </a:extLst>
          </p:cNvPr>
          <p:cNvSpPr>
            <a:spLocks noGrp="1"/>
          </p:cNvSpPr>
          <p:nvPr>
            <p:ph type="ftr" sz="quarter" idx="11"/>
          </p:nvPr>
        </p:nvSpPr>
        <p:spPr/>
        <p:txBody>
          <a:bodyPr/>
          <a:lstStyle/>
          <a:p>
            <a:r>
              <a:rPr lang="en-US"/>
              <a:t>Copyright 2020 FRCTutorials.com (Last edit 6/19/2020)</a:t>
            </a:r>
            <a:endParaRPr lang="en-US" dirty="0"/>
          </a:p>
        </p:txBody>
      </p:sp>
      <p:sp>
        <p:nvSpPr>
          <p:cNvPr id="5" name="Slide Number Placeholder 4">
            <a:extLst>
              <a:ext uri="{FF2B5EF4-FFF2-40B4-BE49-F238E27FC236}">
                <a16:creationId xmlns:a16="http://schemas.microsoft.com/office/drawing/2014/main" id="{F1E2217D-7427-0245-BEA8-041DC92E0C62}"/>
              </a:ext>
            </a:extLst>
          </p:cNvPr>
          <p:cNvSpPr>
            <a:spLocks noGrp="1"/>
          </p:cNvSpPr>
          <p:nvPr>
            <p:ph type="sldNum" sz="quarter" idx="12"/>
          </p:nvPr>
        </p:nvSpPr>
        <p:spPr/>
        <p:txBody>
          <a:bodyPr/>
          <a:lstStyle/>
          <a:p>
            <a:fld id="{51845F5A-061D-4825-9AE9-D7794091C6CF}" type="slidenum">
              <a:rPr lang="en-US" smtClean="0"/>
              <a:pPr/>
              <a:t>3</a:t>
            </a:fld>
            <a:endParaRPr lang="en-US"/>
          </a:p>
        </p:txBody>
      </p:sp>
      <p:sp>
        <p:nvSpPr>
          <p:cNvPr id="6" name="Google Shape;68;p15">
            <a:extLst>
              <a:ext uri="{FF2B5EF4-FFF2-40B4-BE49-F238E27FC236}">
                <a16:creationId xmlns:a16="http://schemas.microsoft.com/office/drawing/2014/main" id="{71D1D5A2-C3DE-6345-BAD1-FD70970E90E8}"/>
              </a:ext>
            </a:extLst>
          </p:cNvPr>
          <p:cNvSpPr txBox="1">
            <a:spLocks/>
          </p:cNvSpPr>
          <p:nvPr/>
        </p:nvSpPr>
        <p:spPr>
          <a:xfrm>
            <a:off x="922880" y="3383642"/>
            <a:ext cx="1379534" cy="13339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pPr>
            <a:r>
              <a:rPr lang="en-US" sz="1600"/>
              <a:t>Logos</a:t>
            </a:r>
          </a:p>
          <a:p>
            <a:pPr marL="114300" indent="0">
              <a:buFont typeface="Arial" panose="020B0604020202020204" pitchFamily="34" charset="0"/>
              <a:buNone/>
            </a:pPr>
            <a:r>
              <a:rPr lang="en-US" sz="1600"/>
              <a:t>Colors</a:t>
            </a:r>
          </a:p>
          <a:p>
            <a:pPr marL="114300" indent="0">
              <a:buFont typeface="Arial" panose="020B0604020202020204" pitchFamily="34" charset="0"/>
              <a:buNone/>
            </a:pPr>
            <a:r>
              <a:rPr lang="en-US" sz="1600"/>
              <a:t>T-shirts</a:t>
            </a:r>
            <a:endParaRPr lang="en-US" sz="1600" dirty="0"/>
          </a:p>
        </p:txBody>
      </p:sp>
      <p:sp>
        <p:nvSpPr>
          <p:cNvPr id="7" name="Google Shape;73;p15">
            <a:extLst>
              <a:ext uri="{FF2B5EF4-FFF2-40B4-BE49-F238E27FC236}">
                <a16:creationId xmlns:a16="http://schemas.microsoft.com/office/drawing/2014/main" id="{9C8F7055-525E-2D4B-B30D-133632E4604C}"/>
              </a:ext>
            </a:extLst>
          </p:cNvPr>
          <p:cNvSpPr txBox="1">
            <a:spLocks/>
          </p:cNvSpPr>
          <p:nvPr/>
        </p:nvSpPr>
        <p:spPr>
          <a:xfrm>
            <a:off x="2769764" y="3383642"/>
            <a:ext cx="1573213" cy="2078038"/>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spcBef>
                <a:spcPts val="0"/>
              </a:spcBef>
              <a:buClr>
                <a:srgbClr val="000000"/>
              </a:buClr>
              <a:buSzPts val="1800"/>
              <a:buFont typeface="Arial" panose="020B0604020202020204" pitchFamily="34" charset="0"/>
              <a:buNone/>
            </a:pPr>
            <a:r>
              <a:rPr lang="en-US" sz="1600"/>
              <a:t>Diligence</a:t>
            </a:r>
          </a:p>
          <a:p>
            <a:pPr marL="114300" indent="0">
              <a:spcBef>
                <a:spcPts val="0"/>
              </a:spcBef>
              <a:buClr>
                <a:srgbClr val="000000"/>
              </a:buClr>
              <a:buSzPts val="1800"/>
              <a:buFont typeface="Arial" panose="020B0604020202020204" pitchFamily="34" charset="0"/>
              <a:buNone/>
            </a:pPr>
            <a:r>
              <a:rPr lang="en-US" sz="1600"/>
              <a:t>Quality of work</a:t>
            </a:r>
            <a:endParaRPr lang="en-US" sz="1600" dirty="0"/>
          </a:p>
        </p:txBody>
      </p:sp>
      <p:sp>
        <p:nvSpPr>
          <p:cNvPr id="8" name="Google Shape;74;p15">
            <a:extLst>
              <a:ext uri="{FF2B5EF4-FFF2-40B4-BE49-F238E27FC236}">
                <a16:creationId xmlns:a16="http://schemas.microsoft.com/office/drawing/2014/main" id="{62F89B0B-4C88-2E49-809C-A7847F29DD25}"/>
              </a:ext>
            </a:extLst>
          </p:cNvPr>
          <p:cNvSpPr txBox="1">
            <a:spLocks/>
          </p:cNvSpPr>
          <p:nvPr/>
        </p:nvSpPr>
        <p:spPr>
          <a:xfrm>
            <a:off x="4731168" y="3383642"/>
            <a:ext cx="1666875" cy="2078038"/>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spcBef>
                <a:spcPts val="0"/>
              </a:spcBef>
              <a:buClr>
                <a:srgbClr val="000000"/>
              </a:buClr>
              <a:buSzPts val="1800"/>
              <a:buFont typeface="Arial" panose="020B0604020202020204" pitchFamily="34" charset="0"/>
              <a:buNone/>
            </a:pPr>
            <a:r>
              <a:rPr lang="en-US" sz="1600"/>
              <a:t>Conduct both on and off the field</a:t>
            </a:r>
            <a:endParaRPr lang="en-US" sz="1600" dirty="0"/>
          </a:p>
        </p:txBody>
      </p:sp>
      <p:sp>
        <p:nvSpPr>
          <p:cNvPr id="9" name="Google Shape;75;p15">
            <a:extLst>
              <a:ext uri="{FF2B5EF4-FFF2-40B4-BE49-F238E27FC236}">
                <a16:creationId xmlns:a16="http://schemas.microsoft.com/office/drawing/2014/main" id="{5642AA1C-6B28-F94B-B706-02E08B2CC73A}"/>
              </a:ext>
            </a:extLst>
          </p:cNvPr>
          <p:cNvSpPr txBox="1">
            <a:spLocks/>
          </p:cNvSpPr>
          <p:nvPr/>
        </p:nvSpPr>
        <p:spPr>
          <a:xfrm>
            <a:off x="6657212" y="3383642"/>
            <a:ext cx="1816100" cy="2078038"/>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spcBef>
                <a:spcPts val="0"/>
              </a:spcBef>
              <a:buClr>
                <a:srgbClr val="000000"/>
              </a:buClr>
              <a:buSzPts val="1800"/>
              <a:buFont typeface="Arial" panose="020B0604020202020204" pitchFamily="34" charset="0"/>
              <a:buNone/>
            </a:pPr>
            <a:r>
              <a:rPr lang="en-US" sz="1600"/>
              <a:t>Assisting other teams</a:t>
            </a:r>
          </a:p>
          <a:p>
            <a:pPr marL="114300" indent="0">
              <a:spcBef>
                <a:spcPts val="0"/>
              </a:spcBef>
              <a:buClr>
                <a:srgbClr val="000000"/>
              </a:buClr>
              <a:buSzPts val="1800"/>
              <a:buFont typeface="Arial" panose="020B0604020202020204" pitchFamily="34" charset="0"/>
              <a:buNone/>
            </a:pPr>
            <a:r>
              <a:rPr lang="en-US" sz="1600"/>
              <a:t>Sharing with the community</a:t>
            </a:r>
            <a:endParaRPr lang="en-US" sz="1600" dirty="0"/>
          </a:p>
        </p:txBody>
      </p:sp>
      <p:sp>
        <p:nvSpPr>
          <p:cNvPr id="10" name="Google Shape;69;p15">
            <a:extLst>
              <a:ext uri="{FF2B5EF4-FFF2-40B4-BE49-F238E27FC236}">
                <a16:creationId xmlns:a16="http://schemas.microsoft.com/office/drawing/2014/main" id="{8E469193-62B1-0744-85C8-1557AD83D6AB}"/>
              </a:ext>
            </a:extLst>
          </p:cNvPr>
          <p:cNvSpPr/>
          <p:nvPr/>
        </p:nvSpPr>
        <p:spPr>
          <a:xfrm>
            <a:off x="890825" y="2267287"/>
            <a:ext cx="1572300" cy="9054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2300" b="1"/>
              <a:t>Branding</a:t>
            </a:r>
            <a:endParaRPr sz="2300" b="1"/>
          </a:p>
        </p:txBody>
      </p:sp>
      <p:sp>
        <p:nvSpPr>
          <p:cNvPr id="11" name="Google Shape;70;p15">
            <a:extLst>
              <a:ext uri="{FF2B5EF4-FFF2-40B4-BE49-F238E27FC236}">
                <a16:creationId xmlns:a16="http://schemas.microsoft.com/office/drawing/2014/main" id="{40C48694-D7A0-7D4F-BCBE-E1BA00A73E1E}"/>
              </a:ext>
            </a:extLst>
          </p:cNvPr>
          <p:cNvSpPr/>
          <p:nvPr/>
        </p:nvSpPr>
        <p:spPr>
          <a:xfrm>
            <a:off x="2770677" y="2267287"/>
            <a:ext cx="1572300" cy="9054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2300" b="1"/>
              <a:t>Work Ethic</a:t>
            </a:r>
            <a:endParaRPr sz="2300" b="1"/>
          </a:p>
        </p:txBody>
      </p:sp>
      <p:sp>
        <p:nvSpPr>
          <p:cNvPr id="12" name="Google Shape;71;p15">
            <a:extLst>
              <a:ext uri="{FF2B5EF4-FFF2-40B4-BE49-F238E27FC236}">
                <a16:creationId xmlns:a16="http://schemas.microsoft.com/office/drawing/2014/main" id="{76E14259-9741-B24B-9DBA-2582A985BB25}"/>
              </a:ext>
            </a:extLst>
          </p:cNvPr>
          <p:cNvSpPr/>
          <p:nvPr/>
        </p:nvSpPr>
        <p:spPr>
          <a:xfrm>
            <a:off x="4731168" y="2267287"/>
            <a:ext cx="1572300" cy="9054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2300" b="1"/>
              <a:t>Attitude</a:t>
            </a:r>
            <a:endParaRPr sz="2300" b="1"/>
          </a:p>
        </p:txBody>
      </p:sp>
      <p:sp>
        <p:nvSpPr>
          <p:cNvPr id="13" name="Google Shape;72;p15">
            <a:extLst>
              <a:ext uri="{FF2B5EF4-FFF2-40B4-BE49-F238E27FC236}">
                <a16:creationId xmlns:a16="http://schemas.microsoft.com/office/drawing/2014/main" id="{EAE5D091-DB35-BB44-8C9A-4B6413715845}"/>
              </a:ext>
            </a:extLst>
          </p:cNvPr>
          <p:cNvSpPr/>
          <p:nvPr/>
        </p:nvSpPr>
        <p:spPr>
          <a:xfrm>
            <a:off x="6580789" y="2267287"/>
            <a:ext cx="1816099" cy="9054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2300" b="1" dirty="0"/>
              <a:t>Outreach</a:t>
            </a:r>
            <a:endParaRPr sz="2300" b="1" dirty="0"/>
          </a:p>
        </p:txBody>
      </p:sp>
    </p:spTree>
    <p:extLst>
      <p:ext uri="{BB962C8B-B14F-4D97-AF65-F5344CB8AC3E}">
        <p14:creationId xmlns:p14="http://schemas.microsoft.com/office/powerpoint/2010/main" val="403084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046D-CB40-4D45-9DFF-7ACAD18BDB65}"/>
              </a:ext>
            </a:extLst>
          </p:cNvPr>
          <p:cNvSpPr>
            <a:spLocks noGrp="1"/>
          </p:cNvSpPr>
          <p:nvPr>
            <p:ph type="title"/>
          </p:nvPr>
        </p:nvSpPr>
        <p:spPr/>
        <p:txBody>
          <a:bodyPr/>
          <a:lstStyle/>
          <a:p>
            <a:r>
              <a:rPr lang="en-US" dirty="0"/>
              <a:t>Branding: T-shirts, Logos, and Colors</a:t>
            </a:r>
          </a:p>
        </p:txBody>
      </p:sp>
      <p:sp>
        <p:nvSpPr>
          <p:cNvPr id="3" name="Content Placeholder 2">
            <a:extLst>
              <a:ext uri="{FF2B5EF4-FFF2-40B4-BE49-F238E27FC236}">
                <a16:creationId xmlns:a16="http://schemas.microsoft.com/office/drawing/2014/main" id="{B46FE2FC-3D75-7243-8E30-1270BB27CA3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56A2A75-2CFA-5849-8E93-45B6F4B555E8}"/>
              </a:ext>
            </a:extLst>
          </p:cNvPr>
          <p:cNvSpPr>
            <a:spLocks noGrp="1"/>
          </p:cNvSpPr>
          <p:nvPr>
            <p:ph type="ftr" sz="quarter" idx="11"/>
          </p:nvPr>
        </p:nvSpPr>
        <p:spPr/>
        <p:txBody>
          <a:bodyPr/>
          <a:lstStyle/>
          <a:p>
            <a:r>
              <a:rPr lang="en-US"/>
              <a:t>Copyright 2020 FRCTutorials.com (Last edit 6/19/2020)</a:t>
            </a:r>
            <a:endParaRPr lang="en-US" dirty="0"/>
          </a:p>
        </p:txBody>
      </p:sp>
      <p:sp>
        <p:nvSpPr>
          <p:cNvPr id="5" name="Slide Number Placeholder 4">
            <a:extLst>
              <a:ext uri="{FF2B5EF4-FFF2-40B4-BE49-F238E27FC236}">
                <a16:creationId xmlns:a16="http://schemas.microsoft.com/office/drawing/2014/main" id="{1423EA90-2482-3245-BA2C-11CA09611F45}"/>
              </a:ext>
            </a:extLst>
          </p:cNvPr>
          <p:cNvSpPr>
            <a:spLocks noGrp="1"/>
          </p:cNvSpPr>
          <p:nvPr>
            <p:ph type="sldNum" sz="quarter" idx="12"/>
          </p:nvPr>
        </p:nvSpPr>
        <p:spPr/>
        <p:txBody>
          <a:bodyPr/>
          <a:lstStyle/>
          <a:p>
            <a:fld id="{51845F5A-061D-4825-9AE9-D7794091C6CF}" type="slidenum">
              <a:rPr lang="en-US" smtClean="0"/>
              <a:pPr/>
              <a:t>4</a:t>
            </a:fld>
            <a:endParaRPr lang="en-US"/>
          </a:p>
        </p:txBody>
      </p:sp>
      <p:sp>
        <p:nvSpPr>
          <p:cNvPr id="6" name="Google Shape;81;p16">
            <a:extLst>
              <a:ext uri="{FF2B5EF4-FFF2-40B4-BE49-F238E27FC236}">
                <a16:creationId xmlns:a16="http://schemas.microsoft.com/office/drawing/2014/main" id="{8FC17403-FCF7-164E-98DD-B3F9374AB5DC}"/>
              </a:ext>
            </a:extLst>
          </p:cNvPr>
          <p:cNvSpPr txBox="1">
            <a:spLocks/>
          </p:cNvSpPr>
          <p:nvPr/>
        </p:nvSpPr>
        <p:spPr>
          <a:xfrm>
            <a:off x="311700" y="1536633"/>
            <a:ext cx="8520600" cy="45552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Logos and team colors are important to team identity.</a:t>
            </a:r>
          </a:p>
          <a:p>
            <a:r>
              <a:rPr lang="en-US"/>
              <a:t>If you have a specific logo or color scheme, other teams will recognize you</a:t>
            </a:r>
          </a:p>
          <a:p>
            <a:r>
              <a:rPr lang="en-US"/>
              <a:t>Your logos represent your team and your team identity. </a:t>
            </a:r>
          </a:p>
          <a:p>
            <a:r>
              <a:rPr lang="en-US"/>
              <a:t>For example, our team’s logo uses black and orange to represent our city (Sharon). The rebel alliance icon represents the coming together of three FIRST LEGO League teams to create one alliance.</a:t>
            </a:r>
            <a:endParaRPr lang="en-US" dirty="0"/>
          </a:p>
        </p:txBody>
      </p:sp>
      <p:pic>
        <p:nvPicPr>
          <p:cNvPr id="7" name="Google Shape;82;p16">
            <a:extLst>
              <a:ext uri="{FF2B5EF4-FFF2-40B4-BE49-F238E27FC236}">
                <a16:creationId xmlns:a16="http://schemas.microsoft.com/office/drawing/2014/main" id="{8FD149FF-6004-8445-877A-1012BE26F777}"/>
              </a:ext>
            </a:extLst>
          </p:cNvPr>
          <p:cNvPicPr preferRelativeResize="0"/>
          <p:nvPr/>
        </p:nvPicPr>
        <p:blipFill>
          <a:blip r:embed="rId2" cstate="print">
            <a:alphaModFix/>
            <a:extLst>
              <a:ext uri="{28A0092B-C50C-407E-A947-70E740481C1C}">
                <a14:useLocalDpi xmlns:a14="http://schemas.microsoft.com/office/drawing/2010/main"/>
              </a:ext>
            </a:extLst>
          </a:blip>
          <a:stretch>
            <a:fillRect/>
          </a:stretch>
        </p:blipFill>
        <p:spPr>
          <a:xfrm>
            <a:off x="2822630" y="4597579"/>
            <a:ext cx="2693223" cy="987500"/>
          </a:xfrm>
          <a:prstGeom prst="rect">
            <a:avLst/>
          </a:prstGeom>
          <a:noFill/>
          <a:ln>
            <a:noFill/>
          </a:ln>
        </p:spPr>
      </p:pic>
    </p:spTree>
    <p:extLst>
      <p:ext uri="{BB962C8B-B14F-4D97-AF65-F5344CB8AC3E}">
        <p14:creationId xmlns:p14="http://schemas.microsoft.com/office/powerpoint/2010/main" val="147084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6679-BB67-164E-B6AA-3E2640D73533}"/>
              </a:ext>
            </a:extLst>
          </p:cNvPr>
          <p:cNvSpPr>
            <a:spLocks noGrp="1"/>
          </p:cNvSpPr>
          <p:nvPr>
            <p:ph type="title"/>
          </p:nvPr>
        </p:nvSpPr>
        <p:spPr/>
        <p:txBody>
          <a:bodyPr/>
          <a:lstStyle/>
          <a:p>
            <a:r>
              <a:rPr lang="en-US" dirty="0"/>
              <a:t>Display Good Work Ethic</a:t>
            </a:r>
          </a:p>
        </p:txBody>
      </p:sp>
      <p:sp>
        <p:nvSpPr>
          <p:cNvPr id="3" name="Content Placeholder 2">
            <a:extLst>
              <a:ext uri="{FF2B5EF4-FFF2-40B4-BE49-F238E27FC236}">
                <a16:creationId xmlns:a16="http://schemas.microsoft.com/office/drawing/2014/main" id="{37C7212A-C325-9440-A61B-5F28A07112D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9C72B93-13AD-3A48-BF02-2D0FD2B32005}"/>
              </a:ext>
            </a:extLst>
          </p:cNvPr>
          <p:cNvSpPr>
            <a:spLocks noGrp="1"/>
          </p:cNvSpPr>
          <p:nvPr>
            <p:ph type="ftr" sz="quarter" idx="11"/>
          </p:nvPr>
        </p:nvSpPr>
        <p:spPr/>
        <p:txBody>
          <a:bodyPr/>
          <a:lstStyle/>
          <a:p>
            <a:r>
              <a:rPr lang="en-US"/>
              <a:t>Copyright 2020 FRCTutorials.com (Last edit 6/19/2020)</a:t>
            </a:r>
            <a:endParaRPr lang="en-US" dirty="0"/>
          </a:p>
        </p:txBody>
      </p:sp>
      <p:sp>
        <p:nvSpPr>
          <p:cNvPr id="5" name="Slide Number Placeholder 4">
            <a:extLst>
              <a:ext uri="{FF2B5EF4-FFF2-40B4-BE49-F238E27FC236}">
                <a16:creationId xmlns:a16="http://schemas.microsoft.com/office/drawing/2014/main" id="{161FFC68-2BF5-A149-99EB-E1A7305B208E}"/>
              </a:ext>
            </a:extLst>
          </p:cNvPr>
          <p:cNvSpPr>
            <a:spLocks noGrp="1"/>
          </p:cNvSpPr>
          <p:nvPr>
            <p:ph type="sldNum" sz="quarter" idx="12"/>
          </p:nvPr>
        </p:nvSpPr>
        <p:spPr/>
        <p:txBody>
          <a:bodyPr/>
          <a:lstStyle/>
          <a:p>
            <a:fld id="{51845F5A-061D-4825-9AE9-D7794091C6CF}" type="slidenum">
              <a:rPr lang="en-US" smtClean="0"/>
              <a:pPr/>
              <a:t>5</a:t>
            </a:fld>
            <a:endParaRPr lang="en-US"/>
          </a:p>
        </p:txBody>
      </p:sp>
      <p:sp>
        <p:nvSpPr>
          <p:cNvPr id="6" name="Google Shape;88;p17">
            <a:extLst>
              <a:ext uri="{FF2B5EF4-FFF2-40B4-BE49-F238E27FC236}">
                <a16:creationId xmlns:a16="http://schemas.microsoft.com/office/drawing/2014/main" id="{0DBF4A44-4FE1-6E4D-A6BE-804F2663CAA7}"/>
              </a:ext>
            </a:extLst>
          </p:cNvPr>
          <p:cNvSpPr txBox="1">
            <a:spLocks/>
          </p:cNvSpPr>
          <p:nvPr/>
        </p:nvSpPr>
        <p:spPr>
          <a:xfrm>
            <a:off x="311700" y="1536633"/>
            <a:ext cx="5000529" cy="45552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Your work ethic also contributes to your team identity.</a:t>
            </a:r>
          </a:p>
          <a:p>
            <a:r>
              <a:rPr lang="en-US"/>
              <a:t>If you have a good work ethic, you will get a lot done and other teams will know that you are a good, hard-working team.</a:t>
            </a:r>
          </a:p>
          <a:p>
            <a:r>
              <a:rPr lang="en-US"/>
              <a:t>Some ways you can let others know of your work ethic:</a:t>
            </a:r>
          </a:p>
          <a:p>
            <a:pPr lvl="1"/>
            <a:r>
              <a:rPr lang="en-US"/>
              <a:t>Share your work on Social Media to show how productive you are</a:t>
            </a:r>
          </a:p>
          <a:p>
            <a:pPr lvl="1"/>
            <a:r>
              <a:rPr lang="en-US"/>
              <a:t>At events, stay focused in your pits and in queue</a:t>
            </a:r>
          </a:p>
          <a:p>
            <a:pPr lvl="1"/>
            <a:r>
              <a:rPr lang="en-US"/>
              <a:t>If another team asks for assistance, do it promptly</a:t>
            </a:r>
            <a:endParaRPr lang="en-US" dirty="0"/>
          </a:p>
        </p:txBody>
      </p:sp>
      <p:pic>
        <p:nvPicPr>
          <p:cNvPr id="7" name="Google Shape;89;p17">
            <a:extLst>
              <a:ext uri="{FF2B5EF4-FFF2-40B4-BE49-F238E27FC236}">
                <a16:creationId xmlns:a16="http://schemas.microsoft.com/office/drawing/2014/main" id="{67B35356-84D2-6746-8060-F9D3CC9A9C8B}"/>
              </a:ext>
            </a:extLst>
          </p:cNvPr>
          <p:cNvPicPr preferRelativeResize="0"/>
          <p:nvPr/>
        </p:nvPicPr>
        <p:blipFill>
          <a:blip r:embed="rId2" cstate="print">
            <a:alphaModFix/>
            <a:extLst>
              <a:ext uri="{28A0092B-C50C-407E-A947-70E740481C1C}">
                <a14:useLocalDpi xmlns:a14="http://schemas.microsoft.com/office/drawing/2010/main"/>
              </a:ext>
            </a:extLst>
          </a:blip>
          <a:stretch>
            <a:fillRect/>
          </a:stretch>
        </p:blipFill>
        <p:spPr>
          <a:xfrm>
            <a:off x="5553683" y="1760158"/>
            <a:ext cx="3158870" cy="2369153"/>
          </a:xfrm>
          <a:prstGeom prst="rect">
            <a:avLst/>
          </a:prstGeom>
          <a:noFill/>
          <a:ln>
            <a:noFill/>
          </a:ln>
        </p:spPr>
      </p:pic>
    </p:spTree>
    <p:extLst>
      <p:ext uri="{BB962C8B-B14F-4D97-AF65-F5344CB8AC3E}">
        <p14:creationId xmlns:p14="http://schemas.microsoft.com/office/powerpoint/2010/main" val="634495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E8D8-596B-0A4A-8157-D3E6CB83658B}"/>
              </a:ext>
            </a:extLst>
          </p:cNvPr>
          <p:cNvSpPr>
            <a:spLocks noGrp="1"/>
          </p:cNvSpPr>
          <p:nvPr>
            <p:ph type="title"/>
          </p:nvPr>
        </p:nvSpPr>
        <p:spPr/>
        <p:txBody>
          <a:bodyPr/>
          <a:lstStyle/>
          <a:p>
            <a:r>
              <a:rPr lang="en-US" dirty="0"/>
              <a:t>Have a Positive Attitude</a:t>
            </a:r>
          </a:p>
        </p:txBody>
      </p:sp>
      <p:sp>
        <p:nvSpPr>
          <p:cNvPr id="3" name="Content Placeholder 2">
            <a:extLst>
              <a:ext uri="{FF2B5EF4-FFF2-40B4-BE49-F238E27FC236}">
                <a16:creationId xmlns:a16="http://schemas.microsoft.com/office/drawing/2014/main" id="{1E91A69A-589C-B44B-9540-DAB34CA6191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F24E7A6-54C9-6E45-AAE9-A5C192FBC28D}"/>
              </a:ext>
            </a:extLst>
          </p:cNvPr>
          <p:cNvSpPr>
            <a:spLocks noGrp="1"/>
          </p:cNvSpPr>
          <p:nvPr>
            <p:ph type="ftr" sz="quarter" idx="11"/>
          </p:nvPr>
        </p:nvSpPr>
        <p:spPr/>
        <p:txBody>
          <a:bodyPr/>
          <a:lstStyle/>
          <a:p>
            <a:r>
              <a:rPr lang="en-US"/>
              <a:t>Copyright 2020 FRCTutorials.com (Last edit 6/19/2020)</a:t>
            </a:r>
            <a:endParaRPr lang="en-US" dirty="0"/>
          </a:p>
        </p:txBody>
      </p:sp>
      <p:sp>
        <p:nvSpPr>
          <p:cNvPr id="5" name="Slide Number Placeholder 4">
            <a:extLst>
              <a:ext uri="{FF2B5EF4-FFF2-40B4-BE49-F238E27FC236}">
                <a16:creationId xmlns:a16="http://schemas.microsoft.com/office/drawing/2014/main" id="{74CD3048-1A38-5B4D-80BA-FF97CAD972BE}"/>
              </a:ext>
            </a:extLst>
          </p:cNvPr>
          <p:cNvSpPr>
            <a:spLocks noGrp="1"/>
          </p:cNvSpPr>
          <p:nvPr>
            <p:ph type="sldNum" sz="quarter" idx="12"/>
          </p:nvPr>
        </p:nvSpPr>
        <p:spPr/>
        <p:txBody>
          <a:bodyPr/>
          <a:lstStyle/>
          <a:p>
            <a:fld id="{51845F5A-061D-4825-9AE9-D7794091C6CF}" type="slidenum">
              <a:rPr lang="en-US" smtClean="0"/>
              <a:pPr/>
              <a:t>6</a:t>
            </a:fld>
            <a:endParaRPr lang="en-US"/>
          </a:p>
        </p:txBody>
      </p:sp>
      <p:sp>
        <p:nvSpPr>
          <p:cNvPr id="6" name="Google Shape;95;p18">
            <a:extLst>
              <a:ext uri="{FF2B5EF4-FFF2-40B4-BE49-F238E27FC236}">
                <a16:creationId xmlns:a16="http://schemas.microsoft.com/office/drawing/2014/main" id="{60371F03-B49E-ED41-B921-CD23D9A2D48A}"/>
              </a:ext>
            </a:extLst>
          </p:cNvPr>
          <p:cNvSpPr txBox="1">
            <a:spLocks/>
          </p:cNvSpPr>
          <p:nvPr/>
        </p:nvSpPr>
        <p:spPr>
          <a:xfrm>
            <a:off x="311700" y="1536633"/>
            <a:ext cx="5174700" cy="45552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Your attitude reflects your team identity.</a:t>
            </a:r>
          </a:p>
          <a:p>
            <a:r>
              <a:rPr lang="en-US"/>
              <a:t>A good attitude creates an overall positive team identity.</a:t>
            </a:r>
          </a:p>
          <a:p>
            <a:pPr lvl="1"/>
            <a:r>
              <a:rPr lang="en-US"/>
              <a:t>For example at a tournament, when judges or another team come to ask you a question, be engaged and do your best</a:t>
            </a:r>
          </a:p>
          <a:p>
            <a:r>
              <a:rPr lang="en-US"/>
              <a:t>A bad attitude creates a negative team identity.</a:t>
            </a:r>
          </a:p>
          <a:p>
            <a:pPr lvl="1"/>
            <a:r>
              <a:rPr lang="en-US"/>
              <a:t>At an event, if your team’s robot is not doing well, you should not be complaining about whose fault it is. Instead, work together to help the team.</a:t>
            </a:r>
            <a:endParaRPr lang="en-US" dirty="0"/>
          </a:p>
        </p:txBody>
      </p:sp>
      <p:pic>
        <p:nvPicPr>
          <p:cNvPr id="7" name="Google Shape;96;p18">
            <a:extLst>
              <a:ext uri="{FF2B5EF4-FFF2-40B4-BE49-F238E27FC236}">
                <a16:creationId xmlns:a16="http://schemas.microsoft.com/office/drawing/2014/main" id="{FEFBC163-F71A-8E46-A6FB-AA65E29E85EF}"/>
              </a:ext>
            </a:extLst>
          </p:cNvPr>
          <p:cNvPicPr preferRelativeResize="0"/>
          <p:nvPr/>
        </p:nvPicPr>
        <p:blipFill>
          <a:blip r:embed="rId2" cstate="print">
            <a:alphaModFix/>
            <a:extLst>
              <a:ext uri="{28A0092B-C50C-407E-A947-70E740481C1C}">
                <a14:useLocalDpi xmlns:a14="http://schemas.microsoft.com/office/drawing/2010/main"/>
              </a:ext>
            </a:extLst>
          </a:blip>
          <a:stretch>
            <a:fillRect/>
          </a:stretch>
        </p:blipFill>
        <p:spPr>
          <a:xfrm>
            <a:off x="5423746" y="1536633"/>
            <a:ext cx="3408554" cy="2556396"/>
          </a:xfrm>
          <a:prstGeom prst="rect">
            <a:avLst/>
          </a:prstGeom>
          <a:noFill/>
          <a:ln>
            <a:noFill/>
          </a:ln>
        </p:spPr>
      </p:pic>
    </p:spTree>
    <p:extLst>
      <p:ext uri="{BB962C8B-B14F-4D97-AF65-F5344CB8AC3E}">
        <p14:creationId xmlns:p14="http://schemas.microsoft.com/office/powerpoint/2010/main" val="260520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61C-316E-D44E-8769-032205CF6014}"/>
              </a:ext>
            </a:extLst>
          </p:cNvPr>
          <p:cNvSpPr>
            <a:spLocks noGrp="1"/>
          </p:cNvSpPr>
          <p:nvPr>
            <p:ph type="title"/>
          </p:nvPr>
        </p:nvSpPr>
        <p:spPr/>
        <p:txBody>
          <a:bodyPr/>
          <a:lstStyle/>
          <a:p>
            <a:r>
              <a:rPr lang="en-US" dirty="0"/>
              <a:t>Do Community Outreach</a:t>
            </a:r>
          </a:p>
        </p:txBody>
      </p:sp>
      <p:sp>
        <p:nvSpPr>
          <p:cNvPr id="3" name="Content Placeholder 2">
            <a:extLst>
              <a:ext uri="{FF2B5EF4-FFF2-40B4-BE49-F238E27FC236}">
                <a16:creationId xmlns:a16="http://schemas.microsoft.com/office/drawing/2014/main" id="{480D57EE-C05B-9A40-AB72-912212BD0E3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3A783FB-E7BD-5048-917D-A1277956B5BB}"/>
              </a:ext>
            </a:extLst>
          </p:cNvPr>
          <p:cNvSpPr>
            <a:spLocks noGrp="1"/>
          </p:cNvSpPr>
          <p:nvPr>
            <p:ph type="ftr" sz="quarter" idx="11"/>
          </p:nvPr>
        </p:nvSpPr>
        <p:spPr/>
        <p:txBody>
          <a:bodyPr/>
          <a:lstStyle/>
          <a:p>
            <a:r>
              <a:rPr lang="en-US"/>
              <a:t>Copyright 2020 FRCTutorials.com (Last edit 6/19/2020)</a:t>
            </a:r>
            <a:endParaRPr lang="en-US" dirty="0"/>
          </a:p>
        </p:txBody>
      </p:sp>
      <p:sp>
        <p:nvSpPr>
          <p:cNvPr id="5" name="Slide Number Placeholder 4">
            <a:extLst>
              <a:ext uri="{FF2B5EF4-FFF2-40B4-BE49-F238E27FC236}">
                <a16:creationId xmlns:a16="http://schemas.microsoft.com/office/drawing/2014/main" id="{226E9E99-D856-0545-9C6A-A74D0A084E1D}"/>
              </a:ext>
            </a:extLst>
          </p:cNvPr>
          <p:cNvSpPr>
            <a:spLocks noGrp="1"/>
          </p:cNvSpPr>
          <p:nvPr>
            <p:ph type="sldNum" sz="quarter" idx="12"/>
          </p:nvPr>
        </p:nvSpPr>
        <p:spPr/>
        <p:txBody>
          <a:bodyPr/>
          <a:lstStyle/>
          <a:p>
            <a:fld id="{51845F5A-061D-4825-9AE9-D7794091C6CF}" type="slidenum">
              <a:rPr lang="en-US" smtClean="0"/>
              <a:pPr/>
              <a:t>7</a:t>
            </a:fld>
            <a:endParaRPr lang="en-US"/>
          </a:p>
        </p:txBody>
      </p:sp>
      <p:sp>
        <p:nvSpPr>
          <p:cNvPr id="6" name="Google Shape;102;p19">
            <a:extLst>
              <a:ext uri="{FF2B5EF4-FFF2-40B4-BE49-F238E27FC236}">
                <a16:creationId xmlns:a16="http://schemas.microsoft.com/office/drawing/2014/main" id="{EC6CAAA8-B5D9-8B47-B1A0-65B1A488F4F1}"/>
              </a:ext>
            </a:extLst>
          </p:cNvPr>
          <p:cNvSpPr txBox="1">
            <a:spLocks/>
          </p:cNvSpPr>
          <p:nvPr/>
        </p:nvSpPr>
        <p:spPr>
          <a:xfrm>
            <a:off x="166224" y="2200661"/>
            <a:ext cx="4543329" cy="45552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Outreach can help determine your team identity in many ways.</a:t>
            </a:r>
          </a:p>
          <a:p>
            <a:r>
              <a:rPr lang="en-US"/>
              <a:t>If you help other teams out, other teams know your team better</a:t>
            </a:r>
          </a:p>
          <a:p>
            <a:r>
              <a:rPr lang="en-US"/>
              <a:t>If you do a lot in your community, your community will get to know who you are and what your team represents.</a:t>
            </a:r>
            <a:endParaRPr lang="en-US" dirty="0"/>
          </a:p>
        </p:txBody>
      </p:sp>
      <p:pic>
        <p:nvPicPr>
          <p:cNvPr id="7" name="Google Shape;103;p19">
            <a:extLst>
              <a:ext uri="{FF2B5EF4-FFF2-40B4-BE49-F238E27FC236}">
                <a16:creationId xmlns:a16="http://schemas.microsoft.com/office/drawing/2014/main" id="{75928E3A-2B11-BB43-8059-06C949316246}"/>
              </a:ext>
            </a:extLst>
          </p:cNvPr>
          <p:cNvPicPr preferRelativeResize="0"/>
          <p:nvPr/>
        </p:nvPicPr>
        <p:blipFill>
          <a:blip r:embed="rId2" cstate="print">
            <a:alphaModFix/>
            <a:extLst>
              <a:ext uri="{28A0092B-C50C-407E-A947-70E740481C1C}">
                <a14:useLocalDpi xmlns:a14="http://schemas.microsoft.com/office/drawing/2010/main"/>
              </a:ext>
            </a:extLst>
          </a:blip>
          <a:stretch>
            <a:fillRect/>
          </a:stretch>
        </p:blipFill>
        <p:spPr>
          <a:xfrm>
            <a:off x="6833575" y="1874975"/>
            <a:ext cx="2144201" cy="3314196"/>
          </a:xfrm>
          <a:prstGeom prst="rect">
            <a:avLst/>
          </a:prstGeom>
          <a:noFill/>
          <a:ln>
            <a:noFill/>
          </a:ln>
        </p:spPr>
      </p:pic>
      <p:pic>
        <p:nvPicPr>
          <p:cNvPr id="8" name="Google Shape;104;p19">
            <a:extLst>
              <a:ext uri="{FF2B5EF4-FFF2-40B4-BE49-F238E27FC236}">
                <a16:creationId xmlns:a16="http://schemas.microsoft.com/office/drawing/2014/main" id="{CAD3A599-E077-6541-A0C5-4AB27C17B233}"/>
              </a:ext>
            </a:extLst>
          </p:cNvPr>
          <p:cNvPicPr preferRelativeResize="0"/>
          <p:nvPr/>
        </p:nvPicPr>
        <p:blipFill>
          <a:blip r:embed="rId3" cstate="print">
            <a:alphaModFix/>
            <a:extLst>
              <a:ext uri="{28A0092B-C50C-407E-A947-70E740481C1C}">
                <a14:useLocalDpi xmlns:a14="http://schemas.microsoft.com/office/drawing/2010/main"/>
              </a:ext>
            </a:extLst>
          </a:blip>
          <a:stretch>
            <a:fillRect/>
          </a:stretch>
        </p:blipFill>
        <p:spPr>
          <a:xfrm>
            <a:off x="5271977" y="3028301"/>
            <a:ext cx="2091675" cy="2708649"/>
          </a:xfrm>
          <a:prstGeom prst="rect">
            <a:avLst/>
          </a:prstGeom>
          <a:noFill/>
          <a:ln>
            <a:noFill/>
          </a:ln>
        </p:spPr>
      </p:pic>
    </p:spTree>
    <p:extLst>
      <p:ext uri="{BB962C8B-B14F-4D97-AF65-F5344CB8AC3E}">
        <p14:creationId xmlns:p14="http://schemas.microsoft.com/office/powerpoint/2010/main" val="103828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A86D-1AD7-074E-967E-124D341F65A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DD96F378-0CA0-E84A-95F8-1792A75135C5}"/>
              </a:ext>
            </a:extLst>
          </p:cNvPr>
          <p:cNvSpPr>
            <a:spLocks noGrp="1"/>
          </p:cNvSpPr>
          <p:nvPr>
            <p:ph idx="1"/>
          </p:nvPr>
        </p:nvSpPr>
        <p:spPr/>
        <p:txBody>
          <a:bodyPr/>
          <a:lstStyle/>
          <a:p>
            <a:r>
              <a:rPr lang="en-US" sz="1600" dirty="0"/>
              <a:t>This lesson was written by FRC 8027 for </a:t>
            </a:r>
            <a:r>
              <a:rPr lang="en-US" sz="1600" dirty="0" err="1"/>
              <a:t>FRCTutorials.com</a:t>
            </a:r>
            <a:endParaRPr lang="en-US" sz="1600" dirty="0"/>
          </a:p>
          <a:p>
            <a:r>
              <a:rPr lang="en-US" sz="1600" dirty="0"/>
              <a:t>You can contact the author at </a:t>
            </a:r>
            <a:r>
              <a:rPr lang="en-US" sz="1600" dirty="0">
                <a:hlinkClick r:id="rId2"/>
              </a:rPr>
              <a:t>team@droidsrobotics.org</a:t>
            </a:r>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More lessons for FIRST Robotics Competition are available at </a:t>
            </a:r>
            <a:r>
              <a:rPr lang="en-US" sz="1600" err="1"/>
              <a:t>www</a:t>
            </a:r>
            <a:r>
              <a:rPr lang="en-US" sz="1600"/>
              <a:t>.FRCtutorials</a:t>
            </a:r>
            <a:r>
              <a:rPr lang="en-US" sz="1600" dirty="0" err="1"/>
              <a:t>.com</a:t>
            </a:r>
            <a:endParaRPr lang="en-US" sz="1600" dirty="0"/>
          </a:p>
        </p:txBody>
      </p:sp>
      <p:sp>
        <p:nvSpPr>
          <p:cNvPr id="4" name="Footer Placeholder 3">
            <a:extLst>
              <a:ext uri="{FF2B5EF4-FFF2-40B4-BE49-F238E27FC236}">
                <a16:creationId xmlns:a16="http://schemas.microsoft.com/office/drawing/2014/main" id="{16C8BB0A-F4C7-864B-9758-14D28B9A6801}"/>
              </a:ext>
            </a:extLst>
          </p:cNvPr>
          <p:cNvSpPr>
            <a:spLocks noGrp="1"/>
          </p:cNvSpPr>
          <p:nvPr>
            <p:ph type="ftr" sz="quarter" idx="11"/>
          </p:nvPr>
        </p:nvSpPr>
        <p:spPr/>
        <p:txBody>
          <a:bodyPr/>
          <a:lstStyle/>
          <a:p>
            <a:r>
              <a:rPr lang="en-US"/>
              <a:t>Copyright 2020 FRCTutorials.com (Last edit 6/19/2020)</a:t>
            </a:r>
            <a:endParaRPr lang="en-US" dirty="0"/>
          </a:p>
        </p:txBody>
      </p:sp>
      <p:pic>
        <p:nvPicPr>
          <p:cNvPr id="7" name="Picture 6" descr="A close up of a sign&#10;&#10;Description automatically generated">
            <a:extLst>
              <a:ext uri="{FF2B5EF4-FFF2-40B4-BE49-F238E27FC236}">
                <a16:creationId xmlns:a16="http://schemas.microsoft.com/office/drawing/2014/main" id="{AFAC38FE-CC4C-F545-A181-6A296B95CD3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27349" y="2210346"/>
            <a:ext cx="3127402" cy="1146714"/>
          </a:xfrm>
          <a:prstGeom prst="rect">
            <a:avLst/>
          </a:prstGeom>
        </p:spPr>
      </p:pic>
      <p:sp>
        <p:nvSpPr>
          <p:cNvPr id="8" name="Rectangle 7">
            <a:extLst>
              <a:ext uri="{FF2B5EF4-FFF2-40B4-BE49-F238E27FC236}">
                <a16:creationId xmlns:a16="http://schemas.microsoft.com/office/drawing/2014/main" id="{91E22156-0A2C-CB44-ABA2-A3A29A0E0156}"/>
              </a:ext>
            </a:extLst>
          </p:cNvPr>
          <p:cNvSpPr>
            <a:spLocks noChangeArrowheads="1"/>
          </p:cNvSpPr>
          <p:nvPr/>
        </p:nvSpPr>
        <p:spPr bwMode="auto">
          <a:xfrm>
            <a:off x="1420566" y="5157859"/>
            <a:ext cx="7464353" cy="430887"/>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This work is licensed under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 </a:t>
            </a:r>
            <a:r>
              <a:rPr kumimoji="0" lang="en-US" altLang="en-US" sz="1400" b="0" i="0" u="none" strike="noStrike" cap="none" normalizeH="0" baseline="0" dirty="0">
                <a:ln>
                  <a:noFill/>
                </a:ln>
                <a:solidFill>
                  <a:srgbClr val="4374B7"/>
                </a:solidFill>
                <a:effectLst/>
                <a:latin typeface="Helvetica Neue"/>
                <a:hlinkClick r:id="rId4"/>
              </a:rPr>
              <a:t>Creative Commons Attribution-NonCommercial-ShareAlike 4.0 International License</a:t>
            </a:r>
            <a:r>
              <a:rPr kumimoji="0" lang="en-US" altLang="en-US" sz="1400" b="0" i="0" u="none" strike="noStrike" cap="none" normalizeH="0" baseline="0" dirty="0">
                <a:ln>
                  <a:noFill/>
                </a:ln>
                <a:solidFill>
                  <a:srgbClr val="000000"/>
                </a:solidFill>
                <a:effectLst/>
                <a:latin typeface="Helvetica Neue"/>
              </a:rPr>
              <a:t>.</a:t>
            </a:r>
            <a:r>
              <a:rPr kumimoji="0" lang="en-US" altLang="en-US" sz="11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rgbClr val="4374B7"/>
              </a:solidFill>
              <a:effectLst/>
              <a:latin typeface="Helvetica Neue"/>
            </a:endParaRPr>
          </a:p>
        </p:txBody>
      </p:sp>
      <p:pic>
        <p:nvPicPr>
          <p:cNvPr id="9" name="Picture 8" descr="Creative Commons License">
            <a:hlinkClick r:id="rId4"/>
            <a:extLst>
              <a:ext uri="{FF2B5EF4-FFF2-40B4-BE49-F238E27FC236}">
                <a16:creationId xmlns:a16="http://schemas.microsoft.com/office/drawing/2014/main" id="{9B4AC847-41B6-B14A-90DD-8FF7558B0884}"/>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64901" y="5219289"/>
            <a:ext cx="949845" cy="33460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a:extLst>
              <a:ext uri="{FF2B5EF4-FFF2-40B4-BE49-F238E27FC236}">
                <a16:creationId xmlns:a16="http://schemas.microsoft.com/office/drawing/2014/main" id="{93075F9F-1FC8-854F-96D6-9539E00CD220}"/>
              </a:ext>
            </a:extLst>
          </p:cNvPr>
          <p:cNvSpPr>
            <a:spLocks noGrp="1"/>
          </p:cNvSpPr>
          <p:nvPr>
            <p:ph type="sldNum" sz="quarter" idx="12"/>
          </p:nvPr>
        </p:nvSpPr>
        <p:spPr/>
        <p:txBody>
          <a:bodyPr/>
          <a:lstStyle/>
          <a:p>
            <a:fld id="{51845F5A-061D-4825-9AE9-D7794091C6CF}" type="slidenum">
              <a:rPr lang="en-US" smtClean="0"/>
              <a:pPr/>
              <a:t>8</a:t>
            </a:fld>
            <a:endParaRPr lang="en-US"/>
          </a:p>
        </p:txBody>
      </p:sp>
    </p:spTree>
    <p:extLst>
      <p:ext uri="{BB962C8B-B14F-4D97-AF65-F5344CB8AC3E}">
        <p14:creationId xmlns:p14="http://schemas.microsoft.com/office/powerpoint/2010/main" val="1464113339"/>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507</Words>
  <Application>Microsoft Macintosh PowerPoint</Application>
  <PresentationFormat>On-screen Show (4:3)</PresentationFormat>
  <Paragraphs>66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Elephant</vt:lpstr>
      <vt:lpstr>Helvetica Neue</vt:lpstr>
      <vt:lpstr>BrushVTI</vt:lpstr>
      <vt:lpstr>Creating a Team Identity</vt:lpstr>
      <vt:lpstr>What is Team Identity?</vt:lpstr>
      <vt:lpstr>How do you Create Team Identity?</vt:lpstr>
      <vt:lpstr>Branding: T-shirts, Logos, and Colors</vt:lpstr>
      <vt:lpstr>Display Good Work Ethic</vt:lpstr>
      <vt:lpstr>Have a Positive Attitude</vt:lpstr>
      <vt:lpstr>Do Community Outreach</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for Grants</dc:title>
  <dc:creator>Srinivasan Seshan</dc:creator>
  <cp:lastModifiedBy>Srinivasan Seshan</cp:lastModifiedBy>
  <cp:revision>44</cp:revision>
  <dcterms:created xsi:type="dcterms:W3CDTF">2020-03-03T17:05:41Z</dcterms:created>
  <dcterms:modified xsi:type="dcterms:W3CDTF">2020-06-19T23:00:37Z</dcterms:modified>
</cp:coreProperties>
</file>