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7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1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bf3cf1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bf3cf1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98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bf3cf1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bf3cf1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36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d73cc9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d73cc9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cdb09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cdb09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00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cdb098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0cdb098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15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cdb0985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cdb0985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09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dea927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dea927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139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d73c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d73c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6393-673A-9F45-A93F-08C02838E75E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9B0FB3-19DE-6D4D-AA97-5567925F8D85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9B6CF9-D5FE-2745-82F2-3A1EF69A3CE2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ED813F-AC0D-354E-B471-0544C47D31FD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68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80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DD173C-F8BB-684F-9942-08F085C16D98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1D286-BD58-E34D-A64E-F2667F55E783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81CF52-AD31-FB43-87E7-C0D31D2857EB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0C0100-97C5-8349-A6D0-A3B8926736D1}" type="datetime1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3AF91-3340-5B4B-9C2C-022B4710808A}" type="datetime1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904B7-8110-5247-8F91-EC77F7057D18}" type="datetime1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F042-C8E5-3C47-8895-14F74AE85A07}" type="datetime1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6/19/2020)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CA033-3CB3-314C-84BB-5D802B8DE83B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6/19/2020)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402C-D396-154D-80D6-6C606493F760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  <p:sldLayoutId id="2147483685" r:id="rId13"/>
    <p:sldLayoutId id="214748368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Team Member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Team 8027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378" y="4131092"/>
            <a:ext cx="3671887" cy="15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team@droidsrobotics.org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err="1"/>
              <a:t>www</a:t>
            </a:r>
            <a:r>
              <a:rPr lang="en-US" sz="1600"/>
              <a:t>.FRCtutorials</a:t>
            </a:r>
            <a:r>
              <a:rPr lang="en-US" sz="1600" dirty="0" err="1"/>
              <a:t>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FAC38FE-CC4C-F545-A181-6A296B95C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349" y="2210346"/>
            <a:ext cx="3127402" cy="1146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AA64-58DE-4F43-90C8-E5D8CE2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Qualities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values the following six qualities in a FIRST team member</a:t>
            </a:r>
          </a:p>
          <a:p>
            <a:r>
              <a:rPr lang="en-US" dirty="0"/>
              <a:t>When recruiting new team members, we look for these qualities </a:t>
            </a:r>
          </a:p>
        </p:txBody>
      </p:sp>
      <p:sp>
        <p:nvSpPr>
          <p:cNvPr id="63" name="Google Shape;63;p14"/>
          <p:cNvSpPr/>
          <p:nvPr/>
        </p:nvSpPr>
        <p:spPr>
          <a:xfrm>
            <a:off x="719964" y="2677134"/>
            <a:ext cx="3586195" cy="751866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Responsibility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719964" y="3621434"/>
            <a:ext cx="3586195" cy="751866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Focus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850092" y="4565734"/>
            <a:ext cx="3586195" cy="751866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Interest in STEAM</a:t>
            </a:r>
            <a:endParaRPr dirty="0"/>
          </a:p>
        </p:txBody>
      </p:sp>
      <p:sp>
        <p:nvSpPr>
          <p:cNvPr id="66" name="Google Shape;66;p14"/>
          <p:cNvSpPr/>
          <p:nvPr/>
        </p:nvSpPr>
        <p:spPr>
          <a:xfrm>
            <a:off x="4850093" y="2699256"/>
            <a:ext cx="3586195" cy="751866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Work Ethic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19964" y="4565734"/>
            <a:ext cx="3586195" cy="751866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Teamwork Skills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850093" y="3632495"/>
            <a:ext cx="3586195" cy="751866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Positive Attitude</a:t>
            </a: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B3069-1154-4C41-A962-77DF8909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F2941-E4AE-394C-AAC2-E9F6209A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 Responsibility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idx="1"/>
          </p:nvPr>
        </p:nvSpPr>
        <p:spPr>
          <a:xfrm>
            <a:off x="259080" y="1249680"/>
            <a:ext cx="4598146" cy="5029199"/>
          </a:xfrm>
        </p:spPr>
        <p:txBody>
          <a:bodyPr/>
          <a:lstStyle/>
          <a:p>
            <a:r>
              <a:rPr lang="en-US" dirty="0"/>
              <a:t>Respond to texts/emails promptly</a:t>
            </a:r>
          </a:p>
          <a:p>
            <a:r>
              <a:rPr lang="en-US" dirty="0"/>
              <a:t>Attend as many team meetings as possible (or according to your team’s rules)</a:t>
            </a:r>
          </a:p>
          <a:p>
            <a:r>
              <a:rPr lang="en-US" dirty="0"/>
              <a:t>If you are unable to attend a meeting, let a team mentor know at least 2 days in advance</a:t>
            </a:r>
          </a:p>
          <a:p>
            <a:r>
              <a:rPr lang="en-US" dirty="0"/>
              <a:t>If you commit to getting work done, you have the responsibility to have it done by then.</a:t>
            </a:r>
          </a:p>
          <a:p>
            <a:endParaRPr lang="en-US"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2009726"/>
            <a:ext cx="3574574" cy="37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B4D5-02ED-D643-93A0-970CA5C3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0D3F-B81F-3549-A8F5-EB9A6DB1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Demonstrate Accountability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idx="1"/>
          </p:nvPr>
        </p:nvSpPr>
        <p:spPr>
          <a:xfrm>
            <a:off x="259080" y="1249680"/>
            <a:ext cx="4421977" cy="5029199"/>
          </a:xfrm>
        </p:spPr>
        <p:txBody>
          <a:bodyPr/>
          <a:lstStyle/>
          <a:p>
            <a:r>
              <a:rPr lang="en-US" dirty="0"/>
              <a:t>Own up to mistakes during and outside FIRST competitions</a:t>
            </a:r>
          </a:p>
          <a:p>
            <a:r>
              <a:rPr lang="en-US" dirty="0"/>
              <a:t>Make it clear when you do not understand something or need help</a:t>
            </a:r>
          </a:p>
          <a:p>
            <a:r>
              <a:rPr lang="en-US" dirty="0"/>
              <a:t>It is your job to complete work when it is due/assigned</a:t>
            </a:r>
          </a:p>
          <a:p>
            <a:r>
              <a:rPr lang="en-US" dirty="0"/>
              <a:t>Show honesty!</a:t>
            </a:r>
          </a:p>
          <a:p>
            <a:endParaRPr lang="en-US"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201" y="2027376"/>
            <a:ext cx="4004401" cy="30033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22378-4141-824C-92C5-C2CDF75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3551D-6C54-704C-9BBE-57336DAF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 Diligence and Good Work Ethic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idx="1"/>
          </p:nvPr>
        </p:nvSpPr>
        <p:spPr>
          <a:xfrm>
            <a:off x="259080" y="1249680"/>
            <a:ext cx="4891760" cy="5029199"/>
          </a:xfrm>
        </p:spPr>
        <p:txBody>
          <a:bodyPr/>
          <a:lstStyle/>
          <a:p>
            <a:r>
              <a:rPr lang="en-US" dirty="0"/>
              <a:t>A good work ethic goes a long way in FIRST and it is a great characteristic to have as so get older</a:t>
            </a:r>
          </a:p>
          <a:p>
            <a:r>
              <a:rPr lang="en-US" dirty="0"/>
              <a:t>This quality helps the team get the work done on time</a:t>
            </a:r>
          </a:p>
          <a:p>
            <a:r>
              <a:rPr lang="en-US" dirty="0"/>
              <a:t>Always complete what you started even when that means staying after hours to get the job done</a:t>
            </a:r>
          </a:p>
          <a:p>
            <a:r>
              <a:rPr lang="en-US" dirty="0"/>
              <a:t>When the work is done diligently there are usually little or no mistakes which allows for extra time to be spent on areas of the team that need more attention</a:t>
            </a: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4112" y="2009725"/>
            <a:ext cx="3076474" cy="34164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0D7A-55BB-8B41-B83F-16AEF36E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19C2-A8B8-4440-805A-4BD5AFE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Demonstrate Good Teamwork Skills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idx="1"/>
          </p:nvPr>
        </p:nvSpPr>
        <p:spPr>
          <a:xfrm>
            <a:off x="259080" y="1249680"/>
            <a:ext cx="4220880" cy="5029199"/>
          </a:xfrm>
        </p:spPr>
        <p:txBody>
          <a:bodyPr/>
          <a:lstStyle/>
          <a:p>
            <a:r>
              <a:rPr lang="en-US" dirty="0"/>
              <a:t>Work well with others in even in times of pressure</a:t>
            </a:r>
          </a:p>
          <a:p>
            <a:r>
              <a:rPr lang="en-US" dirty="0"/>
              <a:t>Be open to all ideas, and be willing to compromise, even if some of the ideas are not your own</a:t>
            </a:r>
          </a:p>
          <a:p>
            <a:r>
              <a:rPr lang="en-US" dirty="0"/>
              <a:t>Do not be afraid to ask for help or say you don’t know. If not, it will only hurt the team</a:t>
            </a:r>
          </a:p>
          <a:p>
            <a:r>
              <a:rPr lang="en-US" dirty="0"/>
              <a:t>Always be willing to help others out when in need of assistance, even if you have to stop what you are doing</a:t>
            </a:r>
          </a:p>
          <a:p>
            <a:endParaRPr lang="en-US" dirty="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41" y="1483252"/>
            <a:ext cx="39998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B8FA-D898-EC4A-9337-DEFD4B73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AAAD-6677-9849-BA60-F43F2FF6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Stay Focused At All Times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idx="1"/>
          </p:nvPr>
        </p:nvSpPr>
        <p:spPr>
          <a:xfrm>
            <a:off x="259080" y="1249680"/>
            <a:ext cx="4396810" cy="5029199"/>
          </a:xfrm>
        </p:spPr>
        <p:txBody>
          <a:bodyPr/>
          <a:lstStyle/>
          <a:p>
            <a:r>
              <a:rPr lang="en-US" dirty="0"/>
              <a:t>Stay off of your cell phone during practice</a:t>
            </a:r>
          </a:p>
          <a:p>
            <a:r>
              <a:rPr lang="en-US" dirty="0"/>
              <a:t>Be willing to give mentors and students your utmost focus at every meeting or event</a:t>
            </a:r>
          </a:p>
          <a:p>
            <a:r>
              <a:rPr lang="en-US" dirty="0"/>
              <a:t>Do not get distracted by playing with the team equipment or horse playing (it can be a safety issue)</a:t>
            </a:r>
          </a:p>
          <a:p>
            <a:endParaRPr lang="en-US" dirty="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0175" y="2103850"/>
            <a:ext cx="4033200" cy="30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BC4D9-3CE6-DB4D-84BB-30B7BBCE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151C-8A25-2A42-9220-67D5D92A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182153" y="1904021"/>
            <a:ext cx="4213073" cy="3607546"/>
          </a:xfrm>
          <a:prstGeom prst="roundRect">
            <a:avLst>
              <a:gd name="adj" fmla="val 7159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Good Personality</a:t>
            </a:r>
          </a:p>
        </p:txBody>
      </p:sp>
      <p:sp>
        <p:nvSpPr>
          <p:cNvPr id="113" name="Google Shape;113;p20"/>
          <p:cNvSpPr txBox="1">
            <a:spLocks noGrp="1"/>
          </p:cNvSpPr>
          <p:nvPr>
            <p:ph idx="1"/>
          </p:nvPr>
        </p:nvSpPr>
        <p:spPr>
          <a:xfrm>
            <a:off x="259080" y="2117940"/>
            <a:ext cx="4136146" cy="34984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FIRST students are…</a:t>
            </a:r>
          </a:p>
          <a:p>
            <a:r>
              <a:rPr lang="en-US" dirty="0">
                <a:solidFill>
                  <a:schemeClr val="bg1"/>
                </a:solidFill>
              </a:rPr>
              <a:t>Energetic </a:t>
            </a:r>
          </a:p>
          <a:p>
            <a:r>
              <a:rPr lang="en-US" dirty="0">
                <a:solidFill>
                  <a:schemeClr val="bg1"/>
                </a:solidFill>
              </a:rPr>
              <a:t>Willing to help others</a:t>
            </a:r>
          </a:p>
          <a:p>
            <a:r>
              <a:rPr lang="en-US" dirty="0">
                <a:solidFill>
                  <a:schemeClr val="bg1"/>
                </a:solidFill>
              </a:rPr>
              <a:t>Unafraid to fail </a:t>
            </a:r>
          </a:p>
          <a:p>
            <a:r>
              <a:rPr lang="en-US" dirty="0">
                <a:solidFill>
                  <a:schemeClr val="bg1"/>
                </a:solidFill>
              </a:rPr>
              <a:t>Willing to strive towards his or her goals</a:t>
            </a:r>
          </a:p>
          <a:p>
            <a:r>
              <a:rPr lang="en-US" dirty="0">
                <a:solidFill>
                  <a:schemeClr val="bg1"/>
                </a:solidFill>
              </a:rPr>
              <a:t>Stick to his or her word</a:t>
            </a:r>
          </a:p>
          <a:p>
            <a:r>
              <a:rPr lang="en-US" dirty="0">
                <a:solidFill>
                  <a:schemeClr val="bg1"/>
                </a:solidFill>
              </a:rPr>
              <a:t>Team players!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4294967295"/>
          </p:nvPr>
        </p:nvSpPr>
        <p:spPr>
          <a:xfrm>
            <a:off x="4572000" y="1536700"/>
            <a:ext cx="4572000" cy="4554538"/>
          </a:xfrm>
        </p:spPr>
        <p:txBody>
          <a:bodyPr/>
          <a:lstStyle/>
          <a:p>
            <a:r>
              <a:rPr lang="en-US" dirty="0"/>
              <a:t>Why is it important to have a good personality?</a:t>
            </a:r>
          </a:p>
          <a:p>
            <a:r>
              <a:rPr lang="en-US" dirty="0"/>
              <a:t>In order for a team or and organization to run like a well- oiled machine he or she must always have a good attitude and personality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0E6C-1A0C-A64E-BE6F-7A28B84C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72E5-C54F-394B-8D6B-755161DD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an Interest in STEAM </a:t>
            </a:r>
          </a:p>
        </p:txBody>
      </p:sp>
      <p:sp>
        <p:nvSpPr>
          <p:cNvPr id="120" name="Google Shape;120;p21"/>
          <p:cNvSpPr txBox="1">
            <a:spLocks noGrp="1"/>
          </p:cNvSpPr>
          <p:nvPr>
            <p:ph idx="1"/>
          </p:nvPr>
        </p:nvSpPr>
        <p:spPr>
          <a:xfrm>
            <a:off x="259080" y="1249680"/>
            <a:ext cx="4061250" cy="5029199"/>
          </a:xfrm>
        </p:spPr>
        <p:txBody>
          <a:bodyPr/>
          <a:lstStyle/>
          <a:p>
            <a:r>
              <a:rPr lang="en-US" dirty="0"/>
              <a:t>Students looking to pursue a career in a STEAM-related field in the future will have a stronger interest in FIRST</a:t>
            </a:r>
          </a:p>
          <a:p>
            <a:r>
              <a:rPr lang="en-US" dirty="0"/>
              <a:t>Students who have either been involved previously with STEAM related activities or have always wanted to be a part of it will enjoy FIRST</a:t>
            </a: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9721" y="1977086"/>
            <a:ext cx="4260302" cy="31554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0295-C984-6E49-8A3C-0B4673B2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6/19/2020)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91CF-6D49-F847-8E5F-3823CD8E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533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628</Words>
  <Application>Microsoft Macintosh PowerPoint</Application>
  <PresentationFormat>On-screen Show (4:3)</PresentationFormat>
  <Paragraphs>77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Helvetica Neue</vt:lpstr>
      <vt:lpstr>BrushVTI</vt:lpstr>
      <vt:lpstr>Team Member Selection</vt:lpstr>
      <vt:lpstr>Team Member Qualities</vt:lpstr>
      <vt:lpstr>Show Responsibility</vt:lpstr>
      <vt:lpstr>Demonstrate Accountability</vt:lpstr>
      <vt:lpstr>Show Diligence and Good Work Ethic</vt:lpstr>
      <vt:lpstr>Demonstrate Good Teamwork Skills</vt:lpstr>
      <vt:lpstr>Stay Focused At All Times</vt:lpstr>
      <vt:lpstr>Have a Good Personality</vt:lpstr>
      <vt:lpstr>Have an Interest in STEAM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46</cp:revision>
  <dcterms:created xsi:type="dcterms:W3CDTF">2020-03-03T17:05:41Z</dcterms:created>
  <dcterms:modified xsi:type="dcterms:W3CDTF">2020-06-19T23:27:18Z</dcterms:modified>
</cp:coreProperties>
</file>