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70" r:id="rId3"/>
    <p:sldId id="267" r:id="rId4"/>
    <p:sldId id="271" r:id="rId5"/>
    <p:sldId id="272" r:id="rId6"/>
    <p:sldId id="273" r:id="rId7"/>
    <p:sldId id="274" r:id="rId8"/>
    <p:sldId id="27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D45-2BCB-7D45-A4DC-3AF42B1AEA7C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2E23-AAD2-3D4F-B193-31CA6C6F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0D405-B8F0-F948-B2DC-9AA464B22AC1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30802-A795-5747-A182-6B03F1EBC304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50E0E-A9F1-FB42-ADBB-EDE1E6B27479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E0F62-236C-6D40-B03E-8657E368AB0D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B5D573-0D16-294D-8030-D4942726067A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63BB5A-2DEC-3947-BF15-355EACA9DA7E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7B2D4-040A-3E4F-B319-B23E07EE4757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5C86DC-8D3A-C54D-9D3C-414A908A6ADF}" type="datetime1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AB757-4471-4C4E-93F0-D01CCC335186}" type="datetime1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6B4F35-454D-E844-AA68-A003B59CB69D}" type="datetime1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85F534-ECE2-B745-8223-15325D418892}" type="datetime1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D45EDE-3D52-5741-BCAE-39EAC69E599F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4C05-27EE-7E4D-9D71-4F5858FFD300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0DD-A92A-2E4D-AA2E-01CA87E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Drive Team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823A-01D3-E043-AA51-5953B8CE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</p:spPr>
        <p:txBody>
          <a:bodyPr>
            <a:normAutofit/>
          </a:bodyPr>
          <a:lstStyle/>
          <a:p>
            <a:r>
              <a:rPr lang="en-US" sz="1700" dirty="0"/>
              <a:t>Team 8027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08E1C94-3AEF-FD4C-BDC0-68CA68CA8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378" y="4131092"/>
            <a:ext cx="3671887" cy="15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3394-363F-4F41-BD2C-3F9B397F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Drive Team?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2526-263A-5F4A-857B-B997A0C60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5078233" cy="502919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Only a small subset of your team goes onto the field</a:t>
            </a:r>
          </a:p>
          <a:p>
            <a:pPr lvl="1"/>
            <a:r>
              <a:rPr lang="en-US" sz="1600" dirty="0"/>
              <a:t>Coach – Has a full view of the field and communicates information to the drivers</a:t>
            </a:r>
          </a:p>
          <a:p>
            <a:pPr lvl="1"/>
            <a:r>
              <a:rPr lang="en-US" sz="1600" dirty="0"/>
              <a:t>Driver 1 – Main driver and many operate some of the mechanisms</a:t>
            </a:r>
          </a:p>
          <a:p>
            <a:pPr lvl="1"/>
            <a:r>
              <a:rPr lang="en-US" sz="1600" dirty="0"/>
              <a:t>Driver 2 – Operates some of the robot mechanisms</a:t>
            </a:r>
          </a:p>
          <a:p>
            <a:pPr lvl="1"/>
            <a:r>
              <a:rPr lang="en-US" sz="1600" dirty="0"/>
              <a:t>Human Player – delivers field elements to drivers and communicates information to help drivers</a:t>
            </a:r>
          </a:p>
          <a:p>
            <a:r>
              <a:rPr lang="en-US" sz="1800" dirty="0"/>
              <a:t>These four must coordinate and communicate. Along with the Technician, they will set up their robot and controllers prior to the match</a:t>
            </a:r>
          </a:p>
          <a:p>
            <a:r>
              <a:rPr lang="en-US" sz="1800" dirty="0"/>
              <a:t>The team mentors generally select the drivers based on experience, talent and other qualities described in this lesson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5C0CD-E9FD-094A-A27F-1912838E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pic>
        <p:nvPicPr>
          <p:cNvPr id="8" name="Picture 7" descr="A group of people walking down a street&#10;&#10;Description automatically generated">
            <a:extLst>
              <a:ext uri="{FF2B5EF4-FFF2-40B4-BE49-F238E27FC236}">
                <a16:creationId xmlns:a16="http://schemas.microsoft.com/office/drawing/2014/main" id="{0F0B2E25-A582-D24D-9557-F0C01280BF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6972" y="1411357"/>
            <a:ext cx="3190071" cy="31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8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56BC-B5F2-3340-B388-08CF30D1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pick a driver?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4FB5-9822-F94D-AEC3-D6FC453B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4780059" cy="48231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teams hold tryouts to pick the drivers every year</a:t>
            </a:r>
          </a:p>
          <a:p>
            <a:r>
              <a:rPr lang="en-US" dirty="0"/>
              <a:t>Most teams do not have a field. Therefore, drivers simulate their abilities in any empty space with some obstacles</a:t>
            </a:r>
          </a:p>
          <a:p>
            <a:r>
              <a:rPr lang="en-US" dirty="0"/>
              <a:t>Some teams pick young drivers and keep them for several years</a:t>
            </a:r>
          </a:p>
          <a:p>
            <a:r>
              <a:rPr lang="en-US" dirty="0"/>
              <a:t>Drivers must know the rules of the game and also demonstrate their driving skills</a:t>
            </a:r>
          </a:p>
          <a:p>
            <a:r>
              <a:rPr lang="en-US" b="1" dirty="0"/>
              <a:t>[Rookie Tip] </a:t>
            </a:r>
            <a:r>
              <a:rPr lang="en-US" dirty="0"/>
              <a:t>Participate in off-season competitions and use them to try out drivers and to give them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7A680-B90F-CD4E-8EA5-C91546D7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pic>
        <p:nvPicPr>
          <p:cNvPr id="6" name="Picture 5" descr="A group of people on a stage&#10;&#10;Description automatically generated">
            <a:extLst>
              <a:ext uri="{FF2B5EF4-FFF2-40B4-BE49-F238E27FC236}">
                <a16:creationId xmlns:a16="http://schemas.microsoft.com/office/drawing/2014/main" id="{CB71D873-84CA-7B4B-994A-9337D3DE7F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2048" y="1838738"/>
            <a:ext cx="3634204" cy="29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0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5CD0-B220-6C4C-9F03-D85CBC64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Dependable and Calm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5CC8-4515-1148-87EB-76571A44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drivers must take the responsibility seriously. It is an honor to be chosen by your team and you must represent the team well.</a:t>
            </a:r>
          </a:p>
          <a:p>
            <a:r>
              <a:rPr lang="en-US" dirty="0"/>
              <a:t>They need to be calm under pressure. Driving can get stressful.</a:t>
            </a:r>
          </a:p>
          <a:p>
            <a:r>
              <a:rPr lang="en-US" dirty="0"/>
              <a:t>They need to be reliable and wiling to come to extra practices. It takes practice to learn to drive.</a:t>
            </a:r>
          </a:p>
          <a:p>
            <a:r>
              <a:rPr lang="en-US" dirty="0"/>
              <a:t>They need to make their team their priority. Students with many other extracurricular commitments are usually unable to prioritize robotics.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D4529-1FF3-F04D-AE11-A322034F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4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5CD0-B220-6C4C-9F03-D85CBC64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Communication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5CC8-4515-1148-87EB-76571A44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4949024" cy="5029199"/>
          </a:xfrm>
        </p:spPr>
        <p:txBody>
          <a:bodyPr/>
          <a:lstStyle/>
          <a:p>
            <a:r>
              <a:rPr lang="en-US" dirty="0"/>
              <a:t>The drivers must be able to communicate easily and clearly with the coach, human player, each other, and other teams</a:t>
            </a:r>
          </a:p>
          <a:p>
            <a:r>
              <a:rPr lang="en-US" dirty="0"/>
              <a:t>They must be willing to listen as much as willing to speak</a:t>
            </a:r>
          </a:p>
          <a:p>
            <a:r>
              <a:rPr lang="en-US" dirty="0"/>
              <a:t>They must be able to take feedback from the rest of their team and other teams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D4529-1FF3-F04D-AE11-A322034F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pic>
        <p:nvPicPr>
          <p:cNvPr id="5" name="Picture 4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A35B6304-5890-2742-9593-EC23F02F4B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829" y="2017258"/>
            <a:ext cx="3463091" cy="30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9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92EB-40A2-4D45-A54F-701B8446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on the 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B3E4-34B3-8A4E-90CC-4781CFE2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4114800" cy="5029199"/>
          </a:xfrm>
        </p:spPr>
        <p:txBody>
          <a:bodyPr/>
          <a:lstStyle/>
          <a:p>
            <a:r>
              <a:rPr lang="en-US" dirty="0"/>
              <a:t>The game changes every time you play it because you have different teams on your alliance or your robot functions differently.</a:t>
            </a:r>
          </a:p>
          <a:p>
            <a:r>
              <a:rPr lang="en-US" dirty="0"/>
              <a:t>They must be able to make decisions quickly</a:t>
            </a:r>
          </a:p>
          <a:p>
            <a:r>
              <a:rPr lang="en-US" dirty="0"/>
              <a:t>They must be willing and able to adapt to the situation.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47ADA-F80C-EC41-A231-165AB54E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pic>
        <p:nvPicPr>
          <p:cNvPr id="6" name="Picture 5" descr="A picture containing building, indoor, road, sitting&#10;&#10;Description automatically generated">
            <a:extLst>
              <a:ext uri="{FF2B5EF4-FFF2-40B4-BE49-F238E27FC236}">
                <a16:creationId xmlns:a16="http://schemas.microsoft.com/office/drawing/2014/main" id="{24DF56BC-ABFB-5645-B448-0F7D7BC4A0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12"/>
          <a:stretch/>
        </p:blipFill>
        <p:spPr>
          <a:xfrm>
            <a:off x="5136595" y="1104900"/>
            <a:ext cx="3609839" cy="41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F150-F1D6-054E-ACF2-A7CE1D52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862A-17F7-BF4B-B65C-7A1E75EE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Drivers must be able to use controllers with ease</a:t>
            </a:r>
          </a:p>
          <a:p>
            <a:r>
              <a:rPr lang="en-US" dirty="0"/>
              <a:t>Excellent hand-eye coordination is necessary</a:t>
            </a:r>
          </a:p>
          <a:p>
            <a:r>
              <a:rPr lang="en-US" dirty="0"/>
              <a:t>They must be able to judge distances on the field</a:t>
            </a:r>
          </a:p>
          <a:p>
            <a:r>
              <a:rPr lang="en-US" dirty="0"/>
              <a:t>Good instinct and reaction times are needed</a:t>
            </a:r>
          </a:p>
          <a:p>
            <a:r>
              <a:rPr lang="en-US" dirty="0"/>
              <a:t>They must be aggressive (in a good way)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C8D2-7066-C543-AFA3-7A2B08B3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8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7215-142F-5E46-A64F-9D98597B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Team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E9BA-8711-B246-8D8E-1D04AB0B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8027 also takes into account the overall commitment and contribution to the team since we believe that a student willing to put in additional hours and committed to producing high-quality work for the team has the necessary dedication level</a:t>
            </a:r>
          </a:p>
          <a:p>
            <a:r>
              <a:rPr lang="en-US" dirty="0"/>
              <a:t>A student who understands the robot (mechanical or programming) is also helpful as they may be able to make some decisions based on this knowledge.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78A14-2C56-2141-944F-7431833A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4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86D-1AD7-074E-967E-124D341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378-0CA0-E84A-95F8-1792A7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This lesson was written by FRC 8027 for </a:t>
            </a:r>
            <a:r>
              <a:rPr lang="en-US" sz="1600" dirty="0" err="1"/>
              <a:t>FRCTutorials.com</a:t>
            </a:r>
            <a:endParaRPr lang="en-US" sz="1600" dirty="0"/>
          </a:p>
          <a:p>
            <a:r>
              <a:rPr lang="en-US" sz="1600" dirty="0"/>
              <a:t>You can contact the author at </a:t>
            </a:r>
            <a:r>
              <a:rPr lang="en-US" sz="1600" dirty="0">
                <a:hlinkClick r:id="rId2"/>
              </a:rPr>
              <a:t>team@droidsrobotics.org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More lessons for FIRST Robotics Competition are available at </a:t>
            </a:r>
            <a:r>
              <a:rPr lang="en-US" sz="1600" err="1"/>
              <a:t>www</a:t>
            </a:r>
            <a:r>
              <a:rPr lang="en-US" sz="1600"/>
              <a:t>.FRCtutorials</a:t>
            </a:r>
            <a:r>
              <a:rPr lang="en-US" sz="1600" dirty="0" err="1"/>
              <a:t>.com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BB0A-F4C7-864B-9758-14D28B9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FAC38FE-CC4C-F545-A181-6A296B95C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7349" y="2210346"/>
            <a:ext cx="3127402" cy="11467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E22156-0A2C-CB44-ABA2-A3A29A0E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9" name="Picture 8" descr="Creative Commons License">
            <a:hlinkClick r:id="rId4"/>
            <a:extLst>
              <a:ext uri="{FF2B5EF4-FFF2-40B4-BE49-F238E27FC236}">
                <a16:creationId xmlns:a16="http://schemas.microsoft.com/office/drawing/2014/main" id="{9B4AC847-41B6-B14A-90DD-8FF7558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01" y="5219289"/>
            <a:ext cx="949845" cy="334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333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626</Words>
  <Application>Microsoft Macintosh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Elephant</vt:lpstr>
      <vt:lpstr>Helvetica Neue</vt:lpstr>
      <vt:lpstr>BrushVTI</vt:lpstr>
      <vt:lpstr>Drive Team Selection</vt:lpstr>
      <vt:lpstr>What is the Drive Team?</vt:lpstr>
      <vt:lpstr>How do you pick a driver?</vt:lpstr>
      <vt:lpstr>Dependable and Calm</vt:lpstr>
      <vt:lpstr>Strong Communication Skills</vt:lpstr>
      <vt:lpstr>Think on the Fly</vt:lpstr>
      <vt:lpstr>Talent</vt:lpstr>
      <vt:lpstr>Overall Team Contribution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Grants</dc:title>
  <dc:creator>Srinivasan Seshan</dc:creator>
  <cp:lastModifiedBy>Srinivasan Seshan</cp:lastModifiedBy>
  <cp:revision>29</cp:revision>
  <dcterms:created xsi:type="dcterms:W3CDTF">2020-03-03T17:05:41Z</dcterms:created>
  <dcterms:modified xsi:type="dcterms:W3CDTF">2020-03-04T16:59:39Z</dcterms:modified>
</cp:coreProperties>
</file>