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67" r:id="rId3"/>
    <p:sldId id="268" r:id="rId4"/>
    <p:sldId id="269" r:id="rId5"/>
    <p:sldId id="272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71"/>
    <p:restoredTop sz="94694"/>
  </p:normalViewPr>
  <p:slideViewPr>
    <p:cSldViewPr snapToGrid="0" snapToObjects="1">
      <p:cViewPr varScale="1">
        <p:scale>
          <a:sx n="72" d="100"/>
          <a:sy n="72" d="100"/>
        </p:scale>
        <p:origin x="200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05D45-2BCB-7D45-A4DC-3AF42B1AEA7C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32E23-AAD2-3D4F-B193-31CA6C6F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1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20A5EC-1D14-FE4F-A7B1-A4D17B1769F6}" type="datetime1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6/01/2020)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64FA9A-9849-F74B-967F-14D7FC36CB2E}" type="datetime1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6/01/2020)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7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7F79C1-A153-8B4D-A8D2-A5A7BA8E3DAA}" type="datetime1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6/01/2020)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3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BB6BB4-A689-AC42-9D0F-A469A36BDB3B}" type="datetime1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6/01/2020)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8663940" cy="5029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910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923D64-BC9F-CB45-A652-DA7C2F138DD1}" type="datetime1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100"/>
            </a:lvl1pPr>
          </a:lstStyle>
          <a:p>
            <a:r>
              <a:rPr lang="en-US"/>
              <a:t>Copyright 2020 FRCTutorials.com (Last edit 6/01/2020)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4860" y="6356350"/>
            <a:ext cx="51816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4C91D6-54CF-EF45-9272-054725334EE6}" type="datetime1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6/01/2020)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F5B961-2585-314A-983E-D90D24E56DB8}" type="datetime1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6/01/2020)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91ED41-D7CA-A94B-B42E-2A4C7EF0CF74}" type="datetime1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6/01/2020)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EB89D1-2EEC-8D44-A5ED-3045A1D22B97}" type="datetime1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6/01/2020)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DB4708-00A3-9F43-9F4C-AE918E84562B}" type="datetime1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6/01/2020)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5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1B2717-C544-C644-82F7-AB2A994830B9}" type="datetime1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6/01/2020)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4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CE9D06-CE44-B242-9DBC-4449E72DF6B2}" type="datetime1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Copyright 2020 FRCTutorials.com (Last edit 6/01/2020)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36526"/>
            <a:ext cx="8747760" cy="835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074420"/>
            <a:ext cx="8747760" cy="5189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64380" y="6365240"/>
            <a:ext cx="952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E29BB-319E-A44B-9486-F2E181532634}" type="datetime1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500" y="63512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2020 FRCTutorials.com (Last edit 6/01/2020)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26780" y="6369049"/>
            <a:ext cx="411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3" r:id="rId11"/>
    <p:sldLayoutId id="214748367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team624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DC40C0-E1A7-4F68-ACE9-8D5E7B1F3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66B69-4C0B-443D-9422-FEE42F1CA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BE0A882E-BEF2-4019-8A28-318E0E2F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55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560655 w 12192000"/>
              <a:gd name="connsiteY3" fmla="*/ 6858000 h 6858000"/>
              <a:gd name="connsiteX4" fmla="*/ 11572884 w 12192000"/>
              <a:gd name="connsiteY4" fmla="*/ 6759738 h 6858000"/>
              <a:gd name="connsiteX5" fmla="*/ 11812292 w 12192000"/>
              <a:gd name="connsiteY5" fmla="*/ 6532282 h 6858000"/>
              <a:gd name="connsiteX6" fmla="*/ 11956995 w 12192000"/>
              <a:gd name="connsiteY6" fmla="*/ 6386992 h 6858000"/>
              <a:gd name="connsiteX7" fmla="*/ 11801234 w 12192000"/>
              <a:gd name="connsiteY7" fmla="*/ 6284788 h 6858000"/>
              <a:gd name="connsiteX8" fmla="*/ 11856520 w 12192000"/>
              <a:gd name="connsiteY8" fmla="*/ 6193604 h 6858000"/>
              <a:gd name="connsiteX9" fmla="*/ 11722875 w 12192000"/>
              <a:gd name="connsiteY9" fmla="*/ 5956630 h 6858000"/>
              <a:gd name="connsiteX10" fmla="*/ 11763258 w 12192000"/>
              <a:gd name="connsiteY10" fmla="*/ 5635988 h 6858000"/>
              <a:gd name="connsiteX11" fmla="*/ 11706050 w 12192000"/>
              <a:gd name="connsiteY11" fmla="*/ 5351418 h 6858000"/>
              <a:gd name="connsiteX12" fmla="*/ 11697876 w 12192000"/>
              <a:gd name="connsiteY12" fmla="*/ 4763241 h 6858000"/>
              <a:gd name="connsiteX13" fmla="*/ 11776236 w 12192000"/>
              <a:gd name="connsiteY13" fmla="*/ 4730675 h 6858000"/>
              <a:gd name="connsiteX14" fmla="*/ 11868540 w 12192000"/>
              <a:gd name="connsiteY14" fmla="*/ 4584884 h 6858000"/>
              <a:gd name="connsiteX15" fmla="*/ 11898825 w 12192000"/>
              <a:gd name="connsiteY15" fmla="*/ 4517749 h 6858000"/>
              <a:gd name="connsiteX16" fmla="*/ 11897864 w 12192000"/>
              <a:gd name="connsiteY16" fmla="*/ 4375464 h 6858000"/>
              <a:gd name="connsiteX17" fmla="*/ 11854116 w 12192000"/>
              <a:gd name="connsiteY17" fmla="*/ 4311838 h 6858000"/>
              <a:gd name="connsiteX18" fmla="*/ 11901709 w 12192000"/>
              <a:gd name="connsiteY18" fmla="*/ 4203620 h 6858000"/>
              <a:gd name="connsiteX19" fmla="*/ 11974782 w 12192000"/>
              <a:gd name="connsiteY19" fmla="*/ 4114442 h 6858000"/>
              <a:gd name="connsiteX20" fmla="*/ 11932476 w 12192000"/>
              <a:gd name="connsiteY20" fmla="*/ 4024762 h 6858000"/>
              <a:gd name="connsiteX21" fmla="*/ 11885365 w 12192000"/>
              <a:gd name="connsiteY21" fmla="*/ 3939592 h 6858000"/>
              <a:gd name="connsiteX22" fmla="*/ 11751719 w 12192000"/>
              <a:gd name="connsiteY22" fmla="*/ 3749211 h 6858000"/>
              <a:gd name="connsiteX23" fmla="*/ 11513754 w 12192000"/>
              <a:gd name="connsiteY23" fmla="*/ 3604420 h 6858000"/>
              <a:gd name="connsiteX24" fmla="*/ 11220504 w 12192000"/>
              <a:gd name="connsiteY24" fmla="*/ 3488188 h 6858000"/>
              <a:gd name="connsiteX25" fmla="*/ 11312805 w 12192000"/>
              <a:gd name="connsiteY25" fmla="*/ 3414541 h 6858000"/>
              <a:gd name="connsiteX26" fmla="*/ 10805146 w 12192000"/>
              <a:gd name="connsiteY26" fmla="*/ 3277767 h 6858000"/>
              <a:gd name="connsiteX27" fmla="*/ 11234926 w 12192000"/>
              <a:gd name="connsiteY27" fmla="*/ 3203117 h 6858000"/>
              <a:gd name="connsiteX28" fmla="*/ 11204640 w 12192000"/>
              <a:gd name="connsiteY28" fmla="*/ 3174060 h 6858000"/>
              <a:gd name="connsiteX29" fmla="*/ 11174834 w 12192000"/>
              <a:gd name="connsiteY29" fmla="*/ 3143498 h 6858000"/>
              <a:gd name="connsiteX30" fmla="*/ 11400780 w 12192000"/>
              <a:gd name="connsiteY30" fmla="*/ 3099410 h 6858000"/>
              <a:gd name="connsiteX31" fmla="*/ 11297902 w 12192000"/>
              <a:gd name="connsiteY31" fmla="*/ 3041793 h 6858000"/>
              <a:gd name="connsiteX32" fmla="*/ 11485870 w 12192000"/>
              <a:gd name="connsiteY32" fmla="*/ 3021253 h 6858000"/>
              <a:gd name="connsiteX33" fmla="*/ 11513754 w 12192000"/>
              <a:gd name="connsiteY33" fmla="*/ 2944098 h 6858000"/>
              <a:gd name="connsiteX34" fmla="*/ 11405107 w 12192000"/>
              <a:gd name="connsiteY34" fmla="*/ 2906523 h 6858000"/>
              <a:gd name="connsiteX35" fmla="*/ 10572950 w 12192000"/>
              <a:gd name="connsiteY35" fmla="*/ 2803317 h 6858000"/>
              <a:gd name="connsiteX36" fmla="*/ 9205250 w 12192000"/>
              <a:gd name="connsiteY36" fmla="*/ 2778767 h 6858000"/>
              <a:gd name="connsiteX37" fmla="*/ 8579578 w 12192000"/>
              <a:gd name="connsiteY37" fmla="*/ 2759181 h 6858000"/>
              <a:gd name="connsiteX38" fmla="*/ 8370208 w 12192000"/>
              <a:gd name="connsiteY38" fmla="*/ 2759730 h 6858000"/>
              <a:gd name="connsiteX39" fmla="*/ 7470748 w 12192000"/>
              <a:gd name="connsiteY39" fmla="*/ 2819849 h 6858000"/>
              <a:gd name="connsiteX40" fmla="*/ 7001547 w 12192000"/>
              <a:gd name="connsiteY40" fmla="*/ 2861432 h 6858000"/>
              <a:gd name="connsiteX41" fmla="*/ 6295343 w 12192000"/>
              <a:gd name="connsiteY41" fmla="*/ 2988688 h 6858000"/>
              <a:gd name="connsiteX42" fmla="*/ 6075166 w 12192000"/>
              <a:gd name="connsiteY42" fmla="*/ 3078367 h 6858000"/>
              <a:gd name="connsiteX43" fmla="*/ 5859314 w 12192000"/>
              <a:gd name="connsiteY43" fmla="*/ 3139490 h 6858000"/>
              <a:gd name="connsiteX44" fmla="*/ 5800183 w 12192000"/>
              <a:gd name="connsiteY44" fmla="*/ 3195101 h 6858000"/>
              <a:gd name="connsiteX45" fmla="*/ 5882870 w 12192000"/>
              <a:gd name="connsiteY45" fmla="*/ 3252215 h 6858000"/>
              <a:gd name="connsiteX46" fmla="*/ 6232848 w 12192000"/>
              <a:gd name="connsiteY46" fmla="*/ 3274760 h 6858000"/>
              <a:gd name="connsiteX47" fmla="*/ 5911715 w 12192000"/>
              <a:gd name="connsiteY47" fmla="*/ 3347407 h 6858000"/>
              <a:gd name="connsiteX48" fmla="*/ 6384279 w 12192000"/>
              <a:gd name="connsiteY48" fmla="*/ 3312836 h 6858000"/>
              <a:gd name="connsiteX49" fmla="*/ 6526097 w 12192000"/>
              <a:gd name="connsiteY49" fmla="*/ 3325362 h 6858000"/>
              <a:gd name="connsiteX50" fmla="*/ 6403028 w 12192000"/>
              <a:gd name="connsiteY50" fmla="*/ 3383478 h 6858000"/>
              <a:gd name="connsiteX51" fmla="*/ 5767013 w 12192000"/>
              <a:gd name="connsiteY51" fmla="*/ 3500713 h 6858000"/>
              <a:gd name="connsiteX52" fmla="*/ 5706920 w 12192000"/>
              <a:gd name="connsiteY52" fmla="*/ 3511233 h 6858000"/>
              <a:gd name="connsiteX53" fmla="*/ 5310793 w 12192000"/>
              <a:gd name="connsiteY53" fmla="*/ 3677066 h 6858000"/>
              <a:gd name="connsiteX54" fmla="*/ 5548276 w 12192000"/>
              <a:gd name="connsiteY54" fmla="*/ 3660533 h 6858000"/>
              <a:gd name="connsiteX55" fmla="*/ 5293005 w 12192000"/>
              <a:gd name="connsiteY55" fmla="*/ 3765743 h 6858000"/>
              <a:gd name="connsiteX56" fmla="*/ 4983410 w 12192000"/>
              <a:gd name="connsiteY56" fmla="*/ 3883981 h 6858000"/>
              <a:gd name="connsiteX57" fmla="*/ 4674775 w 12192000"/>
              <a:gd name="connsiteY57" fmla="*/ 4068850 h 6858000"/>
              <a:gd name="connsiteX58" fmla="*/ 4453155 w 12192000"/>
              <a:gd name="connsiteY58" fmla="*/ 4163539 h 6858000"/>
              <a:gd name="connsiteX59" fmla="*/ 4492095 w 12192000"/>
              <a:gd name="connsiteY59" fmla="*/ 4237188 h 6858000"/>
              <a:gd name="connsiteX60" fmla="*/ 4464213 w 12192000"/>
              <a:gd name="connsiteY60" fmla="*/ 4318851 h 6858000"/>
              <a:gd name="connsiteX61" fmla="*/ 4857456 w 12192000"/>
              <a:gd name="connsiteY61" fmla="*/ 4241696 h 6858000"/>
              <a:gd name="connsiteX62" fmla="*/ 4713234 w 12192000"/>
              <a:gd name="connsiteY62" fmla="*/ 4295303 h 6858000"/>
              <a:gd name="connsiteX63" fmla="*/ 4656026 w 12192000"/>
              <a:gd name="connsiteY63" fmla="*/ 4348410 h 6858000"/>
              <a:gd name="connsiteX64" fmla="*/ 4718523 w 12192000"/>
              <a:gd name="connsiteY64" fmla="*/ 4368951 h 6858000"/>
              <a:gd name="connsiteX65" fmla="*/ 4989178 w 12192000"/>
              <a:gd name="connsiteY65" fmla="*/ 4420054 h 6858000"/>
              <a:gd name="connsiteX66" fmla="*/ 4304127 w 12192000"/>
              <a:gd name="connsiteY66" fmla="*/ 4609933 h 6858000"/>
              <a:gd name="connsiteX67" fmla="*/ 4402677 w 12192000"/>
              <a:gd name="connsiteY67" fmla="*/ 4624463 h 6858000"/>
              <a:gd name="connsiteX68" fmla="*/ 5398287 w 12192000"/>
              <a:gd name="connsiteY68" fmla="*/ 4608430 h 6858000"/>
              <a:gd name="connsiteX69" fmla="*/ 5592504 w 12192000"/>
              <a:gd name="connsiteY69" fmla="*/ 4585886 h 6858000"/>
              <a:gd name="connsiteX70" fmla="*/ 5411266 w 12192000"/>
              <a:gd name="connsiteY70" fmla="*/ 4964142 h 6858000"/>
              <a:gd name="connsiteX71" fmla="*/ 5480493 w 12192000"/>
              <a:gd name="connsiteY71" fmla="*/ 5031277 h 6858000"/>
              <a:gd name="connsiteX72" fmla="*/ 5233393 w 12192000"/>
              <a:gd name="connsiteY72" fmla="*/ 5047810 h 6858000"/>
              <a:gd name="connsiteX73" fmla="*/ 4750251 w 12192000"/>
              <a:gd name="connsiteY73" fmla="*/ 5256728 h 6858000"/>
              <a:gd name="connsiteX74" fmla="*/ 4508440 w 12192000"/>
              <a:gd name="connsiteY74" fmla="*/ 5624965 h 6858000"/>
              <a:gd name="connsiteX75" fmla="*/ 4602665 w 12192000"/>
              <a:gd name="connsiteY75" fmla="*/ 5706629 h 6858000"/>
              <a:gd name="connsiteX76" fmla="*/ 4215189 w 12192000"/>
              <a:gd name="connsiteY76" fmla="*/ 5797811 h 6858000"/>
              <a:gd name="connsiteX77" fmla="*/ 4407966 w 12192000"/>
              <a:gd name="connsiteY77" fmla="*/ 5826870 h 6858000"/>
              <a:gd name="connsiteX78" fmla="*/ 4265186 w 12192000"/>
              <a:gd name="connsiteY78" fmla="*/ 5881478 h 6858000"/>
              <a:gd name="connsiteX79" fmla="*/ 4145964 w 12192000"/>
              <a:gd name="connsiteY79" fmla="*/ 5977170 h 6858000"/>
              <a:gd name="connsiteX80" fmla="*/ 4710350 w 12192000"/>
              <a:gd name="connsiteY80" fmla="*/ 5909035 h 6858000"/>
              <a:gd name="connsiteX81" fmla="*/ 4870916 w 12192000"/>
              <a:gd name="connsiteY81" fmla="*/ 5949616 h 6858000"/>
              <a:gd name="connsiteX82" fmla="*/ 4960333 w 12192000"/>
              <a:gd name="connsiteY82" fmla="*/ 5949115 h 6858000"/>
              <a:gd name="connsiteX83" fmla="*/ 5073788 w 12192000"/>
              <a:gd name="connsiteY83" fmla="*/ 5953623 h 6858000"/>
              <a:gd name="connsiteX84" fmla="*/ 4979084 w 12192000"/>
              <a:gd name="connsiteY84" fmla="*/ 5990197 h 6858000"/>
              <a:gd name="connsiteX85" fmla="*/ 5100228 w 12192000"/>
              <a:gd name="connsiteY85" fmla="*/ 6151519 h 6858000"/>
              <a:gd name="connsiteX86" fmla="*/ 4666602 w 12192000"/>
              <a:gd name="connsiteY86" fmla="*/ 6266250 h 6858000"/>
              <a:gd name="connsiteX87" fmla="*/ 4762750 w 12192000"/>
              <a:gd name="connsiteY87" fmla="*/ 6288795 h 6858000"/>
              <a:gd name="connsiteX88" fmla="*/ 4815151 w 12192000"/>
              <a:gd name="connsiteY88" fmla="*/ 6322363 h 6858000"/>
              <a:gd name="connsiteX89" fmla="*/ 4558918 w 12192000"/>
              <a:gd name="connsiteY89" fmla="*/ 6504727 h 6858000"/>
              <a:gd name="connsiteX90" fmla="*/ 4899280 w 12192000"/>
              <a:gd name="connsiteY90" fmla="*/ 6480679 h 6858000"/>
              <a:gd name="connsiteX91" fmla="*/ 4692563 w 12192000"/>
              <a:gd name="connsiteY91" fmla="*/ 6586391 h 6858000"/>
              <a:gd name="connsiteX92" fmla="*/ 4303645 w 12192000"/>
              <a:gd name="connsiteY92" fmla="*/ 6834888 h 6858000"/>
              <a:gd name="connsiteX93" fmla="*/ 4307829 w 12192000"/>
              <a:gd name="connsiteY93" fmla="*/ 6852361 h 6858000"/>
              <a:gd name="connsiteX94" fmla="*/ 4323786 w 12192000"/>
              <a:gd name="connsiteY94" fmla="*/ 6858000 h 6858000"/>
              <a:gd name="connsiteX95" fmla="*/ 0 w 12192000"/>
              <a:gd name="connsiteY9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D10DD-A92A-2E4D-AA2E-01CA87E13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027" y="843324"/>
            <a:ext cx="8144738" cy="1701570"/>
          </a:xfrm>
        </p:spPr>
        <p:txBody>
          <a:bodyPr anchor="b">
            <a:normAutofit fontScale="90000"/>
          </a:bodyPr>
          <a:lstStyle/>
          <a:p>
            <a:r>
              <a:rPr lang="en-US" sz="6000" b="1" dirty="0"/>
              <a:t>Developing a Team Culture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1823A-01D3-E043-AA51-5953B8CE3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028" y="2601649"/>
            <a:ext cx="3943349" cy="646785"/>
          </a:xfrm>
        </p:spPr>
        <p:txBody>
          <a:bodyPr>
            <a:normAutofit/>
          </a:bodyPr>
          <a:lstStyle/>
          <a:p>
            <a:r>
              <a:rPr lang="en-US" sz="1700" dirty="0"/>
              <a:t>FRC 624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08E1C94-3AEF-FD4C-BDC0-68CA68CA8A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0857" y="4313107"/>
            <a:ext cx="3671887" cy="15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3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DFD9-AA19-B943-921D-5C01058A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team culture?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5A69A6-789D-0842-BA5C-808B77A5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4757057" cy="5029199"/>
          </a:xfrm>
        </p:spPr>
        <p:txBody>
          <a:bodyPr/>
          <a:lstStyle/>
          <a:p>
            <a:r>
              <a:rPr lang="en-US" dirty="0"/>
              <a:t>A team culture is the fundamentals of how a team works, plays, and acts. </a:t>
            </a:r>
          </a:p>
          <a:p>
            <a:r>
              <a:rPr lang="en-US" dirty="0"/>
              <a:t>It’s unofficial behavior guidelines and official traditions, as well as the relationships from student to student. </a:t>
            </a:r>
          </a:p>
          <a:p>
            <a:r>
              <a:rPr lang="en-US" dirty="0"/>
              <a:t>A positive team culture keeps you on the path of growth and success, draws in new members and helps retain returning members, and makes teams into families.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044A4-E9F8-B144-BC71-2AC6D2CD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6/01/2020)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EA7ABE-8BCF-0E4A-881D-BC6E88CF6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902" y="2192655"/>
            <a:ext cx="3237228" cy="23092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3A048-E622-5E41-8A08-DCCC0A79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DFD9-AA19-B943-921D-5C01058A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How do you create a team culture?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044A4-E9F8-B144-BC71-2AC6D2CD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6/01/2020)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FFE8F1-9121-9647-B7ED-ABB9EAEBF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3764280" cy="5029199"/>
          </a:xfrm>
        </p:spPr>
        <p:txBody>
          <a:bodyPr/>
          <a:lstStyle/>
          <a:p>
            <a:r>
              <a:rPr lang="en-US" dirty="0"/>
              <a:t>It's all about the little things. </a:t>
            </a:r>
          </a:p>
          <a:p>
            <a:r>
              <a:rPr lang="en-US" dirty="0"/>
              <a:t>Team dinners and potlucks, and occasional icebreakers or games will get any team off to a good start. </a:t>
            </a:r>
          </a:p>
          <a:p>
            <a:r>
              <a:rPr lang="en-US" dirty="0"/>
              <a:t>Traditions are also great for bonding team members, especially if the tradition is a little outside of the box. </a:t>
            </a:r>
          </a:p>
          <a:p>
            <a:r>
              <a:rPr lang="en-US" dirty="0"/>
              <a:t>With a little bit of love and a little time, a team culture will form by itself.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4EB27E-C00C-F54F-8D34-6B543E2BB7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2629" y="1249680"/>
            <a:ext cx="4114800" cy="48514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C430C-4E6F-6549-BD73-86A6901A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3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A1F6-BFCF-9345-AE20-CCCB6852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promote a positive team culture?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B3C2C-03B6-464C-8A19-D7043DBDC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79" y="1249680"/>
            <a:ext cx="5906589" cy="50291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endParaRPr lang="en-US"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dirty="0"/>
              <a:t>Making sure a team culture doesn’t grow toxic can be hard, because a team culture is dependent on the people within it. </a:t>
            </a:r>
          </a:p>
          <a:p>
            <a:r>
              <a:rPr lang="en-US" dirty="0"/>
              <a:t>Create behavior standards and make sure they are enforced. </a:t>
            </a:r>
          </a:p>
          <a:p>
            <a:r>
              <a:rPr lang="en-US" dirty="0"/>
              <a:t>Set consequences, make sure the punishment matches the crime, and keep track of patterns. </a:t>
            </a:r>
          </a:p>
          <a:p>
            <a:r>
              <a:rPr lang="en-US" dirty="0"/>
              <a:t>A team meeting to discuss how that behavior can be addressed and prevented may be necessary. </a:t>
            </a:r>
          </a:p>
          <a:p>
            <a:r>
              <a:rPr lang="en-US" dirty="0"/>
              <a:t>For the students, self-policing and representing the team culture you want to have is effective. </a:t>
            </a:r>
          </a:p>
          <a:p>
            <a:r>
              <a:rPr lang="en-US" dirty="0"/>
              <a:t>For the coaches, be a good role model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95286-10DC-074A-9902-EF0810E3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6/01/2020)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67513-575D-5244-8675-E6E79E1392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1458" y="2021393"/>
            <a:ext cx="2523462" cy="348577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F83A0-EF0D-4B45-A6E1-F5129841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6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2067-E43E-BE45-A658-07798073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Bonding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E3228-8704-B943-AF5D-972752E4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6/01/2020)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5740F-8D96-0044-A533-DF6CC22D3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332411"/>
            <a:ext cx="4248694" cy="49464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 way we make sure our team culture is preserved is through various “team-bonding” events. </a:t>
            </a:r>
          </a:p>
          <a:p>
            <a:r>
              <a:rPr lang="en-US" dirty="0"/>
              <a:t>Team-bonding events are where we get together outside of a robotics context to do something just for fun.</a:t>
            </a:r>
          </a:p>
          <a:p>
            <a:r>
              <a:rPr lang="en-US" dirty="0"/>
              <a:t>We run a variety of events throughout the year, such as our team social, human player, and movie night, and host team potluck dinners every week during build season. </a:t>
            </a:r>
          </a:p>
          <a:p>
            <a:r>
              <a:rPr lang="en-US" dirty="0"/>
              <a:t>These events are easy to set-up and fun for both students and mentors.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C8724F-7E4E-4144-952F-344487AFD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6505" y="393898"/>
            <a:ext cx="4114800" cy="609897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8946AE-5031-2E4D-A176-DA011070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9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A86D-1AD7-074E-967E-124D341F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F378-0CA0-E84A-95F8-1792A7513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sz="1600" dirty="0"/>
              <a:t>This lesson was written by FRC 624 in partnership with FRC 8027 for </a:t>
            </a:r>
            <a:r>
              <a:rPr lang="en-US" sz="1600" dirty="0" err="1"/>
              <a:t>FRCTutorials.com</a:t>
            </a:r>
            <a:endParaRPr lang="en-US" sz="16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/>
              <a:t>You can contact the author at </a:t>
            </a:r>
            <a:r>
              <a:rPr lang="en-US" sz="1600" dirty="0">
                <a:hlinkClick r:id="rId2"/>
              </a:rPr>
              <a:t>http://team624.org/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More lessons for FIRST Robotics Competition are available at </a:t>
            </a:r>
            <a:r>
              <a:rPr lang="en-US" sz="1600" dirty="0" err="1"/>
              <a:t>www.FRCtutorials.com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8BB0A-F4C7-864B-9758-14D28B9A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6/01/2020)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E22156-0A2C-CB44-ABA2-A3A29A0E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566" y="5157859"/>
            <a:ext cx="7464353" cy="4308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Attribution-NonCommercial-ShareAlike 4.0 International License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9" name="Picture 8" descr="Creative Commons License">
            <a:hlinkClick r:id="rId3"/>
            <a:extLst>
              <a:ext uri="{FF2B5EF4-FFF2-40B4-BE49-F238E27FC236}">
                <a16:creationId xmlns:a16="http://schemas.microsoft.com/office/drawing/2014/main" id="{9B4AC847-41B6-B14A-90DD-8FF7558B0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901" y="5219289"/>
            <a:ext cx="949845" cy="334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7EE1D1-1305-4246-B983-D0CFB9996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3130" y="2441770"/>
            <a:ext cx="1841500" cy="762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837B1-14C6-004F-BB51-C5C86277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1333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454</Words>
  <Application>Microsoft Macintosh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Elephant</vt:lpstr>
      <vt:lpstr>Helvetica Neue</vt:lpstr>
      <vt:lpstr>BrushVTI</vt:lpstr>
      <vt:lpstr>Developing a Team Culture</vt:lpstr>
      <vt:lpstr>What is a team culture?</vt:lpstr>
      <vt:lpstr>How do you create a team culture?</vt:lpstr>
      <vt:lpstr>How do you promote a positive team culture?</vt:lpstr>
      <vt:lpstr>Team Bonding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for Grants</dc:title>
  <dc:creator>Srinivasan Seshan</dc:creator>
  <cp:lastModifiedBy>Srinivasan Seshan</cp:lastModifiedBy>
  <cp:revision>60</cp:revision>
  <dcterms:created xsi:type="dcterms:W3CDTF">2020-03-03T17:05:41Z</dcterms:created>
  <dcterms:modified xsi:type="dcterms:W3CDTF">2020-06-02T17:14:45Z</dcterms:modified>
</cp:coreProperties>
</file>