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
  </p:notesMasterIdLst>
  <p:sldIdLst>
    <p:sldId id="256" r:id="rId2"/>
    <p:sldId id="267" r:id="rId3"/>
    <p:sldId id="268" r:id="rId4"/>
    <p:sldId id="269" r:id="rId5"/>
    <p:sldId id="270" r:id="rId6"/>
    <p:sldId id="271" r:id="rId7"/>
    <p:sldId id="26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1"/>
    <p:restoredTop sz="94694"/>
  </p:normalViewPr>
  <p:slideViewPr>
    <p:cSldViewPr snapToGrid="0" snapToObjects="1">
      <p:cViewPr varScale="1">
        <p:scale>
          <a:sx n="185" d="100"/>
          <a:sy n="185" d="100"/>
        </p:scale>
        <p:origin x="184"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F0B0D405-B8F0-F948-B2DC-9AA464B22AC1}" type="datetime1">
              <a:rPr lang="en-US" smtClean="0"/>
              <a:t>3/6/20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82530802-A795-5747-A182-6B03F1EBC304}" type="datetime1">
              <a:rPr lang="en-US" smtClean="0"/>
              <a:t>3/6/20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E5D50E0E-A9F1-FB42-ADBB-EDE1E6B27479}" type="datetime1">
              <a:rPr lang="en-US" smtClean="0"/>
              <a:t>3/6/20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C80E0F62-236C-6D40-B03E-8657E368AB0D}" type="datetime1">
              <a:rPr lang="en-US" smtClean="0"/>
              <a:t>3/6/20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22B5D573-0D16-294D-8030-D4942726067A}" type="datetime1">
              <a:rPr lang="en-US" smtClean="0"/>
              <a:t>3/6/20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AA63BB5A-2DEC-3947-BF15-355EACA9DA7E}" type="datetime1">
              <a:rPr lang="en-US" smtClean="0"/>
              <a:t>3/6/20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D17B2D4-040A-3E4F-B319-B23E07EE4757}" type="datetime1">
              <a:rPr lang="en-US" smtClean="0"/>
              <a:t>3/6/20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005C86DC-8D3A-C54D-9D3C-414A908A6ADF}" type="datetime1">
              <a:rPr lang="en-US" smtClean="0"/>
              <a:t>3/6/20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0D6AB757-4471-4C4E-93F0-D01CCC335186}" type="datetime1">
              <a:rPr lang="en-US" smtClean="0"/>
              <a:t>3/6/20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CA6B4F35-454D-E844-AA68-A003B59CB69D}"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0885F534-ECE2-B745-8223-15325D418892}"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5D45EDE-3D52-5741-BCAE-39EAC69E599F}" type="datetime1">
              <a:rPr lang="en-US" smtClean="0"/>
              <a:t>3/6/20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4C05-27EE-7E4D-9D71-4F5858FFD300}" type="datetime1">
              <a:rPr lang="en-US" smtClean="0"/>
              <a:t>3/6/20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Competition Preparation</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lstStyle/>
          <a:p>
            <a:r>
              <a:rPr lang="en-US" dirty="0"/>
              <a:t>Schedule Overview</a:t>
            </a:r>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p:txBody>
          <a:bodyPr/>
          <a:lstStyle/>
          <a:p>
            <a:r>
              <a:rPr lang="en-US" b="1" dirty="0"/>
              <a:t>Wednesday evening</a:t>
            </a:r>
            <a:r>
              <a:rPr lang="en-US" dirty="0"/>
              <a:t>: Optional load in for 5 team members</a:t>
            </a:r>
          </a:p>
          <a:p>
            <a:r>
              <a:rPr lang="en-US" b="1" dirty="0"/>
              <a:t>Thursday:</a:t>
            </a:r>
            <a:r>
              <a:rPr lang="en-US" dirty="0"/>
              <a:t> Optional load for 5 team members, Inspection, Practice matches during the day.</a:t>
            </a:r>
          </a:p>
          <a:p>
            <a:r>
              <a:rPr lang="en-US" b="1" dirty="0"/>
              <a:t>Friday:</a:t>
            </a:r>
            <a:r>
              <a:rPr lang="en-US" dirty="0"/>
              <a:t> Competition matches and judging, some non-team awards such as Woodie Flowers.</a:t>
            </a:r>
          </a:p>
          <a:p>
            <a:r>
              <a:rPr lang="en-US" b="1" dirty="0"/>
              <a:t>Saturday:</a:t>
            </a:r>
            <a:r>
              <a:rPr lang="en-US" dirty="0"/>
              <a:t> More judging, last of the qualifiers, elimination rounds, awards</a:t>
            </a:r>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3/4/2020)</a:t>
            </a:r>
            <a:endParaRPr lang="en-US" dirty="0"/>
          </a:p>
        </p:txBody>
      </p:sp>
    </p:spTree>
    <p:extLst>
      <p:ext uri="{BB962C8B-B14F-4D97-AF65-F5344CB8AC3E}">
        <p14:creationId xmlns:p14="http://schemas.microsoft.com/office/powerpoint/2010/main" val="14686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E06F-4D20-FF4E-A7E1-7BE9A559E407}"/>
              </a:ext>
            </a:extLst>
          </p:cNvPr>
          <p:cNvSpPr>
            <a:spLocks noGrp="1"/>
          </p:cNvSpPr>
          <p:nvPr>
            <p:ph type="title"/>
          </p:nvPr>
        </p:nvSpPr>
        <p:spPr/>
        <p:txBody>
          <a:bodyPr/>
          <a:lstStyle/>
          <a:p>
            <a:r>
              <a:rPr lang="en-US" dirty="0"/>
              <a:t>What to bring</a:t>
            </a:r>
          </a:p>
        </p:txBody>
      </p:sp>
      <p:sp>
        <p:nvSpPr>
          <p:cNvPr id="3" name="Content Placeholder 2">
            <a:extLst>
              <a:ext uri="{FF2B5EF4-FFF2-40B4-BE49-F238E27FC236}">
                <a16:creationId xmlns:a16="http://schemas.microsoft.com/office/drawing/2014/main" id="{44D7B796-15E8-0A49-9262-427C135B0B2C}"/>
              </a:ext>
            </a:extLst>
          </p:cNvPr>
          <p:cNvSpPr>
            <a:spLocks noGrp="1"/>
          </p:cNvSpPr>
          <p:nvPr>
            <p:ph idx="1"/>
          </p:nvPr>
        </p:nvSpPr>
        <p:spPr>
          <a:xfrm>
            <a:off x="259080" y="1249680"/>
            <a:ext cx="4856060" cy="5029199"/>
          </a:xfrm>
        </p:spPr>
        <p:txBody>
          <a:bodyPr>
            <a:normAutofit fontScale="77500" lnSpcReduction="20000"/>
          </a:bodyPr>
          <a:lstStyle/>
          <a:p>
            <a:r>
              <a:rPr lang="en-US" dirty="0"/>
              <a:t>A small folding table</a:t>
            </a:r>
          </a:p>
          <a:p>
            <a:r>
              <a:rPr lang="en-US" dirty="0"/>
              <a:t>All your tools, spare parts, supplies</a:t>
            </a:r>
          </a:p>
          <a:p>
            <a:r>
              <a:rPr lang="en-US" dirty="0"/>
              <a:t>Multimeter, electric tape, duct tape, zip ties</a:t>
            </a:r>
          </a:p>
          <a:p>
            <a:r>
              <a:rPr lang="en-US" dirty="0"/>
              <a:t>A small shop vac and cleaning supplies to keep your pit clean (trash bag, dustpan)</a:t>
            </a:r>
          </a:p>
          <a:p>
            <a:r>
              <a:rPr lang="en-US" dirty="0"/>
              <a:t>Something to demarcate you pit area – canopy, PVC structure, etc.</a:t>
            </a:r>
          </a:p>
          <a:p>
            <a:r>
              <a:rPr lang="en-US" dirty="0"/>
              <a:t>Safety glasses for your team</a:t>
            </a:r>
          </a:p>
          <a:p>
            <a:r>
              <a:rPr lang="en-US" dirty="0"/>
              <a:t>Robot cart to transport robot to the field</a:t>
            </a:r>
          </a:p>
          <a:p>
            <a:r>
              <a:rPr lang="en-US" dirty="0"/>
              <a:t>Bill of Materials (*required)</a:t>
            </a:r>
          </a:p>
          <a:p>
            <a:r>
              <a:rPr lang="en-US" dirty="0"/>
              <a:t>Team Roster and all Consent Forms (*required)</a:t>
            </a:r>
          </a:p>
          <a:p>
            <a:r>
              <a:rPr lang="en-US" dirty="0"/>
              <a:t>Chairman’s Documentation and Video on USB stick</a:t>
            </a:r>
          </a:p>
          <a:p>
            <a:r>
              <a:rPr lang="en-US" dirty="0"/>
              <a:t>Drive Team buttons (you will be given them at the event)</a:t>
            </a:r>
          </a:p>
          <a:p>
            <a:r>
              <a:rPr lang="en-US" dirty="0"/>
              <a:t>Most teams also have a sign to acknowledge their sponsors</a:t>
            </a:r>
          </a:p>
        </p:txBody>
      </p:sp>
      <p:sp>
        <p:nvSpPr>
          <p:cNvPr id="4" name="Footer Placeholder 3">
            <a:extLst>
              <a:ext uri="{FF2B5EF4-FFF2-40B4-BE49-F238E27FC236}">
                <a16:creationId xmlns:a16="http://schemas.microsoft.com/office/drawing/2014/main" id="{2F680B0F-318E-6745-B527-923F01E8FE96}"/>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group of people in a room&#10;&#10;Description automatically generated">
            <a:extLst>
              <a:ext uri="{FF2B5EF4-FFF2-40B4-BE49-F238E27FC236}">
                <a16:creationId xmlns:a16="http://schemas.microsoft.com/office/drawing/2014/main" id="{5D34D3F6-BBC9-6C4D-A4F0-B6ED201E2D5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188226" y="1249680"/>
            <a:ext cx="3617844" cy="3607904"/>
          </a:xfrm>
          <a:prstGeom prst="rect">
            <a:avLst/>
          </a:prstGeom>
        </p:spPr>
      </p:pic>
      <p:sp>
        <p:nvSpPr>
          <p:cNvPr id="7" name="TextBox 6">
            <a:extLst>
              <a:ext uri="{FF2B5EF4-FFF2-40B4-BE49-F238E27FC236}">
                <a16:creationId xmlns:a16="http://schemas.microsoft.com/office/drawing/2014/main" id="{E12CA780-3F08-5549-9EB1-49DC640332E3}"/>
              </a:ext>
            </a:extLst>
          </p:cNvPr>
          <p:cNvSpPr txBox="1"/>
          <p:nvPr/>
        </p:nvSpPr>
        <p:spPr>
          <a:xfrm>
            <a:off x="5188226" y="4989443"/>
            <a:ext cx="3617844" cy="461665"/>
          </a:xfrm>
          <a:prstGeom prst="rect">
            <a:avLst/>
          </a:prstGeom>
          <a:noFill/>
        </p:spPr>
        <p:txBody>
          <a:bodyPr wrap="square" rtlCol="0">
            <a:spAutoFit/>
          </a:bodyPr>
          <a:lstStyle/>
          <a:p>
            <a:r>
              <a:rPr lang="en-US" sz="1200" dirty="0"/>
              <a:t>Some pits are very elaborate. Others are simple. Follow your budget.</a:t>
            </a:r>
          </a:p>
        </p:txBody>
      </p:sp>
    </p:spTree>
    <p:extLst>
      <p:ext uri="{BB962C8B-B14F-4D97-AF65-F5344CB8AC3E}">
        <p14:creationId xmlns:p14="http://schemas.microsoft.com/office/powerpoint/2010/main" val="138775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DE2D-D9BB-B547-A061-6D8C2248EC6A}"/>
              </a:ext>
            </a:extLst>
          </p:cNvPr>
          <p:cNvSpPr>
            <a:spLocks noGrp="1"/>
          </p:cNvSpPr>
          <p:nvPr>
            <p:ph type="title"/>
          </p:nvPr>
        </p:nvSpPr>
        <p:spPr/>
        <p:txBody>
          <a:bodyPr/>
          <a:lstStyle/>
          <a:p>
            <a:r>
              <a:rPr lang="en-US" dirty="0"/>
              <a:t>What is available for teams</a:t>
            </a:r>
          </a:p>
        </p:txBody>
      </p:sp>
      <p:sp>
        <p:nvSpPr>
          <p:cNvPr id="3" name="Content Placeholder 2">
            <a:extLst>
              <a:ext uri="{FF2B5EF4-FFF2-40B4-BE49-F238E27FC236}">
                <a16:creationId xmlns:a16="http://schemas.microsoft.com/office/drawing/2014/main" id="{27A9C622-873B-8446-8E14-8455F5C42FD1}"/>
              </a:ext>
            </a:extLst>
          </p:cNvPr>
          <p:cNvSpPr>
            <a:spLocks noGrp="1"/>
          </p:cNvSpPr>
          <p:nvPr>
            <p:ph idx="1"/>
          </p:nvPr>
        </p:nvSpPr>
        <p:spPr>
          <a:xfrm>
            <a:off x="259080" y="1249681"/>
            <a:ext cx="4760181" cy="4833068"/>
          </a:xfrm>
        </p:spPr>
        <p:txBody>
          <a:bodyPr>
            <a:normAutofit fontScale="85000" lnSpcReduction="10000"/>
          </a:bodyPr>
          <a:lstStyle/>
          <a:p>
            <a:r>
              <a:rPr lang="en-US" dirty="0"/>
              <a:t>There is usually a workshop with a drill press, bandsaw, vise and other tools you can access during the event.</a:t>
            </a:r>
          </a:p>
          <a:p>
            <a:r>
              <a:rPr lang="en-US" dirty="0"/>
              <a:t>There is usually a practice field where you can sign up for 15min practice slots (may vary by venue). 15mins goes by very quickly. Come to the field prepared so you don’t have to return to the pit for forgotten items.</a:t>
            </a:r>
          </a:p>
          <a:p>
            <a:r>
              <a:rPr lang="en-US" dirty="0"/>
              <a:t>The pit area is small. Your entire team is not going to be able spend their time there. Be prepared to have them sit in the stands.</a:t>
            </a:r>
          </a:p>
          <a:p>
            <a:r>
              <a:rPr lang="en-US" dirty="0"/>
              <a:t>It is loud, it is crowded, it is stressful. There is usually a quiet room, but prepare your students. </a:t>
            </a:r>
          </a:p>
          <a:p>
            <a:r>
              <a:rPr lang="en-US" dirty="0"/>
              <a:t>There are usually food options for purchases and lunches you can preorder</a:t>
            </a:r>
          </a:p>
        </p:txBody>
      </p:sp>
      <p:sp>
        <p:nvSpPr>
          <p:cNvPr id="4" name="Footer Placeholder 3">
            <a:extLst>
              <a:ext uri="{FF2B5EF4-FFF2-40B4-BE49-F238E27FC236}">
                <a16:creationId xmlns:a16="http://schemas.microsoft.com/office/drawing/2014/main" id="{A299F2AE-6E70-6C42-B7CA-91B93DEA6F77}"/>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picture containing indoor, yellow, toy, dog&#10;&#10;Description automatically generated">
            <a:extLst>
              <a:ext uri="{FF2B5EF4-FFF2-40B4-BE49-F238E27FC236}">
                <a16:creationId xmlns:a16="http://schemas.microsoft.com/office/drawing/2014/main" id="{96D11FFB-6F29-994C-AE9C-852A203D32D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5400000">
            <a:off x="4701788" y="1837332"/>
            <a:ext cx="4701209" cy="3525907"/>
          </a:xfrm>
          <a:prstGeom prst="rect">
            <a:avLst/>
          </a:prstGeom>
        </p:spPr>
      </p:pic>
    </p:spTree>
    <p:extLst>
      <p:ext uri="{BB962C8B-B14F-4D97-AF65-F5344CB8AC3E}">
        <p14:creationId xmlns:p14="http://schemas.microsoft.com/office/powerpoint/2010/main" val="235123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2CB-1B18-FC41-A855-88A0791DDB01}"/>
              </a:ext>
            </a:extLst>
          </p:cNvPr>
          <p:cNvSpPr>
            <a:spLocks noGrp="1"/>
          </p:cNvSpPr>
          <p:nvPr>
            <p:ph type="title"/>
          </p:nvPr>
        </p:nvSpPr>
        <p:spPr/>
        <p:txBody>
          <a:bodyPr/>
          <a:lstStyle/>
          <a:p>
            <a:r>
              <a:rPr lang="en-US" dirty="0"/>
              <a:t>Event Tips</a:t>
            </a:r>
          </a:p>
        </p:txBody>
      </p:sp>
      <p:sp>
        <p:nvSpPr>
          <p:cNvPr id="3" name="Content Placeholder 2">
            <a:extLst>
              <a:ext uri="{FF2B5EF4-FFF2-40B4-BE49-F238E27FC236}">
                <a16:creationId xmlns:a16="http://schemas.microsoft.com/office/drawing/2014/main" id="{2732DE45-3691-C145-A485-D33DE7782C77}"/>
              </a:ext>
            </a:extLst>
          </p:cNvPr>
          <p:cNvSpPr>
            <a:spLocks noGrp="1"/>
          </p:cNvSpPr>
          <p:nvPr>
            <p:ph idx="1"/>
          </p:nvPr>
        </p:nvSpPr>
        <p:spPr>
          <a:xfrm>
            <a:off x="259080" y="1249680"/>
            <a:ext cx="4630972" cy="5029199"/>
          </a:xfrm>
        </p:spPr>
        <p:txBody>
          <a:bodyPr>
            <a:normAutofit fontScale="92500" lnSpcReduction="10000"/>
          </a:bodyPr>
          <a:lstStyle/>
          <a:p>
            <a:r>
              <a:rPr lang="en-US" dirty="0"/>
              <a:t>Only 5 team members may stay and work in the pits during Opening Ceremonies. No power tools during this time. Make sure your team knows this.</a:t>
            </a:r>
          </a:p>
          <a:p>
            <a:r>
              <a:rPr lang="en-US" dirty="0"/>
              <a:t>Do not save seats in the stands. Let other teams who want to see a match or two sit in the unused seats without causing them trouble. Be GP!</a:t>
            </a:r>
          </a:p>
          <a:p>
            <a:r>
              <a:rPr lang="en-US" dirty="0"/>
              <a:t>You may have to sign up for using the practice field. Do that as soon as possible.</a:t>
            </a:r>
          </a:p>
          <a:p>
            <a:r>
              <a:rPr lang="en-US" dirty="0"/>
              <a:t>You are not allowed to work on your robot on Wednesday evening – in the pit or in your hotel room.</a:t>
            </a:r>
          </a:p>
        </p:txBody>
      </p:sp>
      <p:sp>
        <p:nvSpPr>
          <p:cNvPr id="4" name="Footer Placeholder 3">
            <a:extLst>
              <a:ext uri="{FF2B5EF4-FFF2-40B4-BE49-F238E27FC236}">
                <a16:creationId xmlns:a16="http://schemas.microsoft.com/office/drawing/2014/main" id="{25A354AA-3A61-514A-9A66-0BFC65B93341}"/>
              </a:ext>
            </a:extLst>
          </p:cNvPr>
          <p:cNvSpPr>
            <a:spLocks noGrp="1"/>
          </p:cNvSpPr>
          <p:nvPr>
            <p:ph type="ftr" sz="quarter" idx="11"/>
          </p:nvPr>
        </p:nvSpPr>
        <p:spPr/>
        <p:txBody>
          <a:bodyPr/>
          <a:lstStyle/>
          <a:p>
            <a:r>
              <a:rPr lang="en-US"/>
              <a:t>Copyright 2020 FRCTutorials.com (Last edit 3/4/2020)</a:t>
            </a:r>
            <a:endParaRPr lang="en-US" dirty="0"/>
          </a:p>
        </p:txBody>
      </p:sp>
      <p:pic>
        <p:nvPicPr>
          <p:cNvPr id="6" name="Picture 5" descr="A crowd of people&#10;&#10;Description automatically generated">
            <a:extLst>
              <a:ext uri="{FF2B5EF4-FFF2-40B4-BE49-F238E27FC236}">
                <a16:creationId xmlns:a16="http://schemas.microsoft.com/office/drawing/2014/main" id="{8CAD91F3-C255-8542-9F66-5A8936CB61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13191" y="1321904"/>
            <a:ext cx="3962398" cy="2971799"/>
          </a:xfrm>
          <a:prstGeom prst="rect">
            <a:avLst/>
          </a:prstGeom>
        </p:spPr>
      </p:pic>
    </p:spTree>
    <p:extLst>
      <p:ext uri="{BB962C8B-B14F-4D97-AF65-F5344CB8AC3E}">
        <p14:creationId xmlns:p14="http://schemas.microsoft.com/office/powerpoint/2010/main" val="238298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70E9-A1A3-9B4D-9377-46E9500F9EA0}"/>
              </a:ext>
            </a:extLst>
          </p:cNvPr>
          <p:cNvSpPr>
            <a:spLocks noGrp="1"/>
          </p:cNvSpPr>
          <p:nvPr>
            <p:ph type="title"/>
          </p:nvPr>
        </p:nvSpPr>
        <p:spPr/>
        <p:txBody>
          <a:bodyPr/>
          <a:lstStyle/>
          <a:p>
            <a:r>
              <a:rPr lang="en-US" dirty="0"/>
              <a:t>Recommendations from 8027</a:t>
            </a:r>
          </a:p>
        </p:txBody>
      </p:sp>
      <p:sp>
        <p:nvSpPr>
          <p:cNvPr id="3" name="Content Placeholder 2">
            <a:extLst>
              <a:ext uri="{FF2B5EF4-FFF2-40B4-BE49-F238E27FC236}">
                <a16:creationId xmlns:a16="http://schemas.microsoft.com/office/drawing/2014/main" id="{09F8A26A-ABC7-0242-A8B6-DC0DA85E76D1}"/>
              </a:ext>
            </a:extLst>
          </p:cNvPr>
          <p:cNvSpPr>
            <a:spLocks noGrp="1"/>
          </p:cNvSpPr>
          <p:nvPr>
            <p:ph idx="1"/>
          </p:nvPr>
        </p:nvSpPr>
        <p:spPr/>
        <p:txBody>
          <a:bodyPr/>
          <a:lstStyle/>
          <a:p>
            <a:r>
              <a:rPr lang="en-US" dirty="0"/>
              <a:t>Try to set up pit during the pit load in times</a:t>
            </a:r>
          </a:p>
          <a:p>
            <a:r>
              <a:rPr lang="en-US" dirty="0"/>
              <a:t>Assuming you are not facing any robot issues, go to the inspection table at the event and get your robot weighed</a:t>
            </a:r>
          </a:p>
          <a:p>
            <a:r>
              <a:rPr lang="en-US" dirty="0"/>
              <a:t>Get into the inspection queue. An inspector will come to your pit to continue inspection [see lesson on Inspection]</a:t>
            </a:r>
          </a:p>
          <a:p>
            <a:r>
              <a:rPr lang="en-US" dirty="0"/>
              <a:t>Once you have completed inspection, you are allowed to fill in for teams who have not shown up for their practice matches.</a:t>
            </a:r>
          </a:p>
          <a:p>
            <a:r>
              <a:rPr lang="en-US" dirty="0"/>
              <a:t>Have a student take your radio to the near the field to program it to connect to the field. You can do this before or after inspection. However, it will need to be completed before you arrive for your practice match.</a:t>
            </a:r>
          </a:p>
        </p:txBody>
      </p:sp>
      <p:sp>
        <p:nvSpPr>
          <p:cNvPr id="4" name="Footer Placeholder 3">
            <a:extLst>
              <a:ext uri="{FF2B5EF4-FFF2-40B4-BE49-F238E27FC236}">
                <a16:creationId xmlns:a16="http://schemas.microsoft.com/office/drawing/2014/main" id="{22EBDCB5-2DE6-7248-A04F-024D24716FC6}"/>
              </a:ext>
            </a:extLst>
          </p:cNvPr>
          <p:cNvSpPr>
            <a:spLocks noGrp="1"/>
          </p:cNvSpPr>
          <p:nvPr>
            <p:ph type="ftr" sz="quarter" idx="11"/>
          </p:nvPr>
        </p:nvSpPr>
        <p:spPr/>
        <p:txBody>
          <a:bodyPr/>
          <a:lstStyle/>
          <a:p>
            <a:r>
              <a:rPr lang="en-US"/>
              <a:t>Copyright 2020 FRCTutorials.com (Last edit 3/4/2020)</a:t>
            </a:r>
            <a:endParaRPr lang="en-US" dirty="0"/>
          </a:p>
        </p:txBody>
      </p:sp>
    </p:spTree>
    <p:extLst>
      <p:ext uri="{BB962C8B-B14F-4D97-AF65-F5344CB8AC3E}">
        <p14:creationId xmlns:p14="http://schemas.microsoft.com/office/powerpoint/2010/main" val="64382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3/4/2020)</a:t>
            </a:r>
            <a:endParaRPr lang="en-US"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672</Words>
  <Application>Microsoft Macintosh PowerPoint</Application>
  <PresentationFormat>On-screen Show (4:3)</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Elephant</vt:lpstr>
      <vt:lpstr>Helvetica Neue</vt:lpstr>
      <vt:lpstr>BrushVTI</vt:lpstr>
      <vt:lpstr>Competition Preparation</vt:lpstr>
      <vt:lpstr>Schedule Overview</vt:lpstr>
      <vt:lpstr>What to bring</vt:lpstr>
      <vt:lpstr>What is available for teams</vt:lpstr>
      <vt:lpstr>Event Tips</vt:lpstr>
      <vt:lpstr>Recommendations from 8027</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41</cp:revision>
  <dcterms:created xsi:type="dcterms:W3CDTF">2020-03-03T17:05:41Z</dcterms:created>
  <dcterms:modified xsi:type="dcterms:W3CDTF">2020-03-06T17:29:24Z</dcterms:modified>
</cp:coreProperties>
</file>