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8" r:id="rId3"/>
    <p:sldId id="267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6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24f8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324f88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83324f88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324f88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324f88a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83324f88a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78B43C-C2F7-C548-8AD9-EBCC568A1127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D51ED-B3BD-4446-BFE8-DC51757F1B37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11E0D-CEDE-3B48-B327-BA5F8C8C123F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19C03-7264-234E-BC60-D9AC9A7D93C8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34C0A-F4D8-9640-803F-3FBB945906A3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BE8D7-2153-0E4B-BFAF-F4E706F1AA42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B35C4-9FA8-E04A-9C38-20FC18F29AF2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CED457-629C-F544-9839-271F38324669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3D0B17-0515-7947-AD7B-029C3C83F1CF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AD8DAD-08C9-DB4E-8B1C-D74A7D012D2C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C8811-515E-6948-8087-A1D25FC5C337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5849A-1D98-EB4A-9EA7-6E2B8814AFEC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485-F336-B140-952D-0693F21216A6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ksh8work@gmail.com" TargetMode="External"/><Relationship Id="rId2" Type="http://schemas.openxmlformats.org/officeDocument/2006/relationships/hyperlink" Target="mailto:rustagiaarya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tctutorials.com/translations/en-us/Robot/ProgrammingEnvironmentSetup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Programming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Team 13380</a:t>
            </a:r>
          </a:p>
          <a:p>
            <a:r>
              <a:rPr lang="en-US" sz="1700" dirty="0"/>
              <a:t>QUANTUM STINGERS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1ED243-4E9F-E744-B56D-239F9EDBE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362663"/>
            <a:ext cx="3683140" cy="15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4000" cy="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259072" y="1249675"/>
            <a:ext cx="5179202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Easy to learn and useful for beginners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Wireless and easy to send code to robot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 Version Control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Not as powerful as either of the other two systems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Computer has to be connected to phone </a:t>
            </a:r>
            <a:r>
              <a:rPr lang="en-US" dirty="0" err="1"/>
              <a:t>wifi</a:t>
            </a:r>
            <a:r>
              <a:rPr lang="en-US" dirty="0"/>
              <a:t> during programing and testing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Only one person can code at once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274" y="3299176"/>
            <a:ext cx="3533425" cy="257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0DC50-994D-4C7D-B2C1-FBAB9C6D85FA}"/>
              </a:ext>
            </a:extLst>
          </p:cNvPr>
          <p:cNvCxnSpPr>
            <a:cxnSpLocks/>
          </p:cNvCxnSpPr>
          <p:nvPr/>
        </p:nvCxnSpPr>
        <p:spPr>
          <a:xfrm flipV="1">
            <a:off x="161925" y="3034465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</a:t>
            </a:r>
            <a:r>
              <a:rPr lang="en-US" sz="1600" dirty="0" err="1"/>
              <a:t>Aaryan</a:t>
            </a:r>
            <a:r>
              <a:rPr lang="en-US" sz="1600" dirty="0"/>
              <a:t> Rustagi and </a:t>
            </a:r>
            <a:r>
              <a:rPr lang="en-US" sz="1600" dirty="0" err="1"/>
              <a:t>Akshaj</a:t>
            </a:r>
            <a:r>
              <a:rPr lang="en-US" sz="1600" dirty="0"/>
              <a:t> Gupta from Quantum Stingers for FTCTutorials.com</a:t>
            </a:r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rustagiaaryan@gmail.com</a:t>
            </a:r>
            <a:r>
              <a:rPr lang="en-US" sz="1600" dirty="0"/>
              <a:t> </a:t>
            </a:r>
            <a:r>
              <a:rPr lang="en-US" sz="1600"/>
              <a:t>and </a:t>
            </a:r>
            <a:r>
              <a:rPr lang="en-US" sz="1600">
                <a:hlinkClick r:id="rId3"/>
              </a:rPr>
              <a:t>aksh8work</a:t>
            </a:r>
            <a:r>
              <a:rPr lang="en-US" sz="1600" dirty="0">
                <a:hlinkClick r:id="rId3"/>
              </a:rPr>
              <a:t>@gmail.com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Tech Challenge are available at www.FTCtutorials.com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272;p2">
            <a:extLst>
              <a:ext uri="{FF2B5EF4-FFF2-40B4-BE49-F238E27FC236}">
                <a16:creationId xmlns:a16="http://schemas.microsoft.com/office/drawing/2014/main" id="{C23F691C-B02E-4D52-91B3-96A56D38DD3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0051" y="2445136"/>
            <a:ext cx="4327657" cy="208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A399-4FE1-4955-9378-AC014F65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4284-BE22-46C7-AC33-1E35C33B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88" y="1249680"/>
            <a:ext cx="8163427" cy="5029199"/>
          </a:xfrm>
        </p:spPr>
        <p:txBody>
          <a:bodyPr/>
          <a:lstStyle/>
          <a:p>
            <a:r>
              <a:rPr lang="en-US" dirty="0"/>
              <a:t>FIRST offers many options on how to program your FTC robot</a:t>
            </a:r>
          </a:p>
          <a:p>
            <a:r>
              <a:rPr lang="en-US" dirty="0"/>
              <a:t>These options include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 err="1"/>
              <a:t>OnBot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Blocks Coding</a:t>
            </a:r>
          </a:p>
          <a:p>
            <a:r>
              <a:rPr lang="en-US" dirty="0"/>
              <a:t>Each of these options comes with their own advantages and disadvantages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F6500-3274-485B-A4D8-689FE23D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D537-F355-434C-AA5D-33C1055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A834-E78C-428F-A3FB-4F160C1E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1249680"/>
            <a:ext cx="8740541" cy="5029199"/>
          </a:xfrm>
        </p:spPr>
        <p:txBody>
          <a:bodyPr/>
          <a:lstStyle/>
          <a:p>
            <a:r>
              <a:rPr lang="en-US" dirty="0"/>
              <a:t>Android Studio is an integrated development Environment (IDE) for writing code in a collaborative environment</a:t>
            </a:r>
          </a:p>
          <a:p>
            <a:r>
              <a:rPr lang="en-US" dirty="0"/>
              <a:t>This tool is the same tool that professional Android app developers use. </a:t>
            </a:r>
          </a:p>
          <a:p>
            <a:r>
              <a:rPr lang="en-US" dirty="0"/>
              <a:t>Android Studio is recommended for users who have some Java programming experience.</a:t>
            </a:r>
          </a:p>
          <a:p>
            <a:r>
              <a:rPr lang="en-US" dirty="0"/>
              <a:t>For more information on Android Studio and how to set it up, look at FTC tutorial: </a:t>
            </a:r>
            <a:r>
              <a:rPr lang="en-US" dirty="0">
                <a:hlinkClick r:id="rId2"/>
              </a:rPr>
              <a:t>http://ftctutorials.com/translations/en-us/Robot/ProgrammingEnvironmentSetup.pdf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ndroid Studio Tutorial">
            <a:extLst>
              <a:ext uri="{FF2B5EF4-FFF2-40B4-BE49-F238E27FC236}">
                <a16:creationId xmlns:a16="http://schemas.microsoft.com/office/drawing/2014/main" id="{FE4FDCC6-9B9F-4BE0-8CE5-99B9658F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8413" y="4527966"/>
            <a:ext cx="3307174" cy="206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130-7191-4D4F-9DDB-3E286FF3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D3D6-10C8-44CD-8766-7A527B39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Debugs in real time</a:t>
            </a:r>
          </a:p>
          <a:p>
            <a:r>
              <a:rPr lang="en-US" dirty="0"/>
              <a:t>Information can be logged</a:t>
            </a:r>
          </a:p>
          <a:p>
            <a:r>
              <a:rPr lang="en-US" dirty="0"/>
              <a:t>Easy integration of libraries</a:t>
            </a:r>
          </a:p>
          <a:p>
            <a:r>
              <a:rPr lang="en-US" dirty="0"/>
              <a:t>Work can be done from anywhere</a:t>
            </a:r>
          </a:p>
          <a:p>
            <a:r>
              <a:rPr lang="en-US" dirty="0"/>
              <a:t>Pairs up well with github</a:t>
            </a:r>
          </a:p>
          <a:p>
            <a:r>
              <a:rPr lang="en-US" dirty="0"/>
              <a:t>Most collaborative of the platforms</a:t>
            </a:r>
          </a:p>
          <a:p>
            <a:endParaRPr lang="en-US" dirty="0"/>
          </a:p>
          <a:p>
            <a:r>
              <a:rPr lang="en-US" dirty="0"/>
              <a:t>Complicated to connect phone and computer</a:t>
            </a:r>
          </a:p>
          <a:p>
            <a:r>
              <a:rPr lang="en-US" dirty="0"/>
              <a:t>Set up is more complicated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5805E-6584-45CD-9157-1D157FB1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56CA59-D094-4DE1-A531-83B0A886EE55}"/>
              </a:ext>
            </a:extLst>
          </p:cNvPr>
          <p:cNvCxnSpPr>
            <a:cxnSpLocks/>
          </p:cNvCxnSpPr>
          <p:nvPr/>
        </p:nvCxnSpPr>
        <p:spPr>
          <a:xfrm flipV="1">
            <a:off x="259080" y="3990975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04F4-A957-4BA8-8527-F73FE823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OnBot</a:t>
            </a:r>
            <a:r>
              <a:rPr lang="en-US" dirty="0"/>
              <a:t>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87D0-552C-406F-B701-BFA7263B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972139" cy="5029199"/>
          </a:xfrm>
        </p:spPr>
        <p:txBody>
          <a:bodyPr/>
          <a:lstStyle/>
          <a:p>
            <a:pPr fontAlgn="base"/>
            <a:r>
              <a:rPr lang="en-US" dirty="0"/>
              <a:t>FTC </a:t>
            </a:r>
            <a:r>
              <a:rPr lang="en-US" dirty="0" err="1"/>
              <a:t>OnBot</a:t>
            </a:r>
            <a:r>
              <a:rPr lang="en-US" dirty="0"/>
              <a:t> Java is an online web-based tool that allows for editing, creating, and saving Java Op Modes</a:t>
            </a:r>
          </a:p>
          <a:p>
            <a:pPr fontAlgn="base"/>
            <a:r>
              <a:rPr lang="en-US" dirty="0"/>
              <a:t>Easy to use and requires no set-up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5285-00AC-474C-BB08-9B97C6F0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6A2A6250-6732-49EA-ABDE-39DBB44E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40" y="3482795"/>
            <a:ext cx="4476306" cy="25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9FDE0293-D4E0-4215-A242-648B3B49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9832" y="1526076"/>
            <a:ext cx="4104167" cy="159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0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A71-6B58-4F06-9FC3-68F118A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8960-167B-438C-90F1-826E3379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5461236" cy="502919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On your Driver Control App go to </a:t>
            </a:r>
            <a:r>
              <a:rPr lang="en-US" b="1" dirty="0"/>
              <a:t>Program and Manage</a:t>
            </a:r>
            <a:r>
              <a:rPr lang="en-US" dirty="0"/>
              <a:t> by clicking the 3 dots on the top right</a:t>
            </a:r>
          </a:p>
          <a:p>
            <a:pPr fontAlgn="base"/>
            <a:r>
              <a:rPr lang="en-US" dirty="0"/>
              <a:t>Connect to the </a:t>
            </a:r>
            <a:r>
              <a:rPr lang="en-US" dirty="0" err="1"/>
              <a:t>Wifi</a:t>
            </a:r>
            <a:r>
              <a:rPr lang="en-US" dirty="0"/>
              <a:t> starting under </a:t>
            </a:r>
            <a:r>
              <a:rPr lang="en-US" b="1" dirty="0"/>
              <a:t>Robot Controller Connection Info </a:t>
            </a:r>
            <a:r>
              <a:rPr lang="en-US" dirty="0"/>
              <a:t>using the </a:t>
            </a:r>
            <a:r>
              <a:rPr lang="en-US" b="1" dirty="0"/>
              <a:t>passphrase </a:t>
            </a:r>
            <a:r>
              <a:rPr lang="en-US" dirty="0"/>
              <a:t>on your computer</a:t>
            </a:r>
          </a:p>
          <a:p>
            <a:pPr fontAlgn="base"/>
            <a:r>
              <a:rPr lang="en-US" dirty="0"/>
              <a:t>Go to your browser and enter the link</a:t>
            </a:r>
            <a:r>
              <a:rPr lang="en-US" b="1" dirty="0"/>
              <a:t> http://192.168.49.1:8080</a:t>
            </a:r>
            <a:endParaRPr lang="en-US" dirty="0"/>
          </a:p>
          <a:p>
            <a:pPr fontAlgn="base"/>
            <a:r>
              <a:rPr lang="en-US" dirty="0"/>
              <a:t>Select </a:t>
            </a:r>
            <a:r>
              <a:rPr lang="en-US" b="1" dirty="0" err="1"/>
              <a:t>Onbot</a:t>
            </a:r>
            <a:r>
              <a:rPr lang="en-US" b="1" dirty="0"/>
              <a:t> Java</a:t>
            </a:r>
            <a:r>
              <a:rPr lang="en-US" dirty="0"/>
              <a:t> on the top left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2968B-BC14-4E80-BEB6-2AAA60B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A7E1BB-FC5D-4A2E-B4DE-00320F90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637" y="1104900"/>
            <a:ext cx="2367923" cy="42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F83C-7961-42FE-BADD-CA5B75F3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EFDC-05F1-4A63-A917-8504C63E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 Software install Required</a:t>
            </a:r>
          </a:p>
          <a:p>
            <a:pPr fontAlgn="base"/>
            <a:r>
              <a:rPr lang="en-US" dirty="0"/>
              <a:t>Easy to set-up and very basic to use</a:t>
            </a:r>
          </a:p>
          <a:p>
            <a:pPr fontAlgn="base"/>
            <a:r>
              <a:rPr lang="en-US" dirty="0"/>
              <a:t>Wireless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Extremely basic, limited functionality</a:t>
            </a:r>
          </a:p>
          <a:p>
            <a:pPr fontAlgn="base"/>
            <a:r>
              <a:rPr lang="en-US" dirty="0"/>
              <a:t>No version control </a:t>
            </a:r>
          </a:p>
          <a:p>
            <a:pPr fontAlgn="base"/>
            <a:r>
              <a:rPr lang="en-US" dirty="0"/>
              <a:t>Computer has to be connected to phone </a:t>
            </a:r>
            <a:r>
              <a:rPr lang="en-US" dirty="0" err="1"/>
              <a:t>wifi</a:t>
            </a:r>
            <a:r>
              <a:rPr lang="en-US" dirty="0"/>
              <a:t> during programing and testing (You can only code when you have the RC phone)</a:t>
            </a:r>
          </a:p>
          <a:p>
            <a:pPr fontAlgn="base"/>
            <a:r>
              <a:rPr lang="en-US" dirty="0"/>
              <a:t>Only one person can code at once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7C00F-AB44-4CEA-8494-93CAC275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884F58-9172-4727-A2A7-99D4B4FA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57" y="371475"/>
            <a:ext cx="311467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A2EFF0-676E-4C2B-B4EA-11C274AABA3F}"/>
              </a:ext>
            </a:extLst>
          </p:cNvPr>
          <p:cNvCxnSpPr>
            <a:cxnSpLocks/>
          </p:cNvCxnSpPr>
          <p:nvPr/>
        </p:nvCxnSpPr>
        <p:spPr>
          <a:xfrm flipV="1">
            <a:off x="161925" y="2775786"/>
            <a:ext cx="876109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C7A-2C24-4442-99CA-E19CE9D2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D59B-4F72-4714-80B3-118EBA21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1" y="1249680"/>
            <a:ext cx="3801578" cy="5029199"/>
          </a:xfrm>
        </p:spPr>
        <p:txBody>
          <a:bodyPr/>
          <a:lstStyle/>
          <a:p>
            <a:r>
              <a:rPr lang="en-US" dirty="0"/>
              <a:t>The FTC Blocks Programming Tool is a user-friendly programming tool. </a:t>
            </a:r>
          </a:p>
          <a:p>
            <a:r>
              <a:rPr lang="en-US" dirty="0"/>
              <a:t>Drag and drop jigsaw-shaped programming blocks onto a design “canvas” and arrange these blocks to create the program logic for their op mode. </a:t>
            </a:r>
          </a:p>
          <a:p>
            <a:r>
              <a:rPr lang="en-US" dirty="0"/>
              <a:t>Powered by Google’s </a:t>
            </a:r>
            <a:r>
              <a:rPr lang="en-US" dirty="0" err="1"/>
              <a:t>Blockly</a:t>
            </a:r>
            <a:r>
              <a:rPr lang="en-US" dirty="0"/>
              <a:t> software and was developed with support from Google.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12CE-08CC-4B5D-910B-3F703A95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2050" name="Picture 2" descr="FTC Blocks Programming - Touch Sensor Tutorial - YouTube">
            <a:extLst>
              <a:ext uri="{FF2B5EF4-FFF2-40B4-BE49-F238E27FC236}">
                <a16:creationId xmlns:a16="http://schemas.microsoft.com/office/drawing/2014/main" id="{895BDF61-649C-4136-A812-2937871A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3322" y="2093495"/>
            <a:ext cx="4374147" cy="24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4000" cy="73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40000" y="1249675"/>
            <a:ext cx="5005200" cy="50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On your Driver Control App go to </a:t>
            </a:r>
            <a:r>
              <a:rPr lang="en-US" b="1" dirty="0"/>
              <a:t>Program and Manage</a:t>
            </a:r>
            <a:r>
              <a:rPr lang="en-US" dirty="0"/>
              <a:t> by clicking the 3 dots on the top right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Connect to the </a:t>
            </a:r>
            <a:r>
              <a:rPr lang="en-US" dirty="0" err="1"/>
              <a:t>Wifi</a:t>
            </a:r>
            <a:r>
              <a:rPr lang="en-US" dirty="0"/>
              <a:t> starting under </a:t>
            </a:r>
            <a:r>
              <a:rPr lang="en-US" b="1" dirty="0"/>
              <a:t>Robot Controller Connection Info </a:t>
            </a:r>
            <a:r>
              <a:rPr lang="en-US" dirty="0"/>
              <a:t>using the </a:t>
            </a:r>
            <a:r>
              <a:rPr lang="en-US" b="1" dirty="0"/>
              <a:t>passphrase </a:t>
            </a:r>
            <a:r>
              <a:rPr lang="en-US" dirty="0"/>
              <a:t>on your computer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Go to your browser and enter the link</a:t>
            </a:r>
            <a:r>
              <a:rPr lang="en-US" b="1" dirty="0"/>
              <a:t> http://192.168.49.1:8080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Result is </a:t>
            </a:r>
            <a:r>
              <a:rPr lang="en-US" b="1" dirty="0"/>
              <a:t>main blocks programming webpage</a:t>
            </a:r>
            <a:endParaRPr dirty="0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002" y="1164025"/>
            <a:ext cx="2999074" cy="5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590</Words>
  <Application>Microsoft Macintosh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Elephant</vt:lpstr>
      <vt:lpstr>Helvetica Neue</vt:lpstr>
      <vt:lpstr>BrushVTI</vt:lpstr>
      <vt:lpstr>Programming Options</vt:lpstr>
      <vt:lpstr>Introduction</vt:lpstr>
      <vt:lpstr>Android Studio</vt:lpstr>
      <vt:lpstr>Pros and Cons</vt:lpstr>
      <vt:lpstr>OnBot Java</vt:lpstr>
      <vt:lpstr>How To Access</vt:lpstr>
      <vt:lpstr>Pros and Cons</vt:lpstr>
      <vt:lpstr>Blocks</vt:lpstr>
      <vt:lpstr>Set Up</vt:lpstr>
      <vt:lpstr>Pros and Cons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42</cp:revision>
  <dcterms:created xsi:type="dcterms:W3CDTF">2020-03-03T17:05:41Z</dcterms:created>
  <dcterms:modified xsi:type="dcterms:W3CDTF">2020-04-13T13:02:35Z</dcterms:modified>
</cp:coreProperties>
</file>