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goM8yKJrOd7oiamibSRhw+maeH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 descr="Tag=AccentColor&#10;Flavor=Light&#10;Target=Fill"/>
          <p:cNvSpPr/>
          <p:nvPr/>
        </p:nvSpPr>
        <p:spPr>
          <a:xfrm flipH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 descr="Tag=AccentColor&#10;Flavor=Light&#10;Target=Fill"/>
          <p:cNvSpPr/>
          <p:nvPr/>
        </p:nvSpPr>
        <p:spPr>
          <a:xfrm>
            <a:off x="684965" y="1332237"/>
            <a:ext cx="5263732" cy="3841102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/>
            <a:ahLst/>
            <a:cxnLst/>
            <a:rect l="l" t="t" r="r" b="b"/>
            <a:pathLst>
              <a:path w="3843750" h="5956080" extrusionOk="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 descr="Tag=AccentColor&#10;Flavor=Light&#10;Target=Fill"/>
          <p:cNvSpPr/>
          <p:nvPr/>
        </p:nvSpPr>
        <p:spPr>
          <a:xfrm flipH="1">
            <a:off x="1969639" y="181596"/>
            <a:ext cx="8252722" cy="6022258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ionicTigers10464@gmail.com" TargetMode="External"/><Relationship Id="rId2" Type="http://schemas.openxmlformats.org/officeDocument/2006/relationships/hyperlink" Target="http://lovelandrobotics.weebly.com/team1046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fefMCHO-L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tc-tricks.com/dc-moto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lang="en-US" sz="6000" b="1" dirty="0"/>
              <a:t>Tips for Rookie Teams</a:t>
            </a:r>
            <a:endParaRPr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dirty="0"/>
              <a:t>The Bionic Tigers - FTC 10464</a:t>
            </a:r>
            <a:endParaRPr dirty="0"/>
          </a:p>
        </p:txBody>
      </p:sp>
      <p:pic>
        <p:nvPicPr>
          <p:cNvPr id="106" name="Google Shape;106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AE1C-952B-A94C-9A08-EE1D6268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Things You Should Do/Know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DBB8-DE60-A74D-BEDE-DA7130361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Test everything thoroughly </a:t>
            </a:r>
          </a:p>
          <a:p>
            <a:pPr lvl="1"/>
            <a:r>
              <a:rPr lang="en-US" dirty="0"/>
              <a:t>know what your wear/tear parts are</a:t>
            </a:r>
          </a:p>
          <a:p>
            <a:pPr lvl="2"/>
            <a:r>
              <a:rPr lang="en-US" dirty="0"/>
              <a:t>servos, screws, </a:t>
            </a:r>
            <a:r>
              <a:rPr lang="en-US" dirty="0" err="1"/>
              <a:t>etc</a:t>
            </a:r>
            <a:endParaRPr lang="en-US" dirty="0"/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Prepare for the judging presentation</a:t>
            </a:r>
          </a:p>
          <a:p>
            <a:pPr lvl="1"/>
            <a:r>
              <a:rPr lang="en-US" dirty="0"/>
              <a:t>practice questions and presentation</a:t>
            </a:r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Keep making progress in the off season</a:t>
            </a:r>
          </a:p>
          <a:p>
            <a:pPr lvl="1"/>
            <a:r>
              <a:rPr lang="en-US" dirty="0"/>
              <a:t>continue to grow constantly</a:t>
            </a:r>
          </a:p>
          <a:p>
            <a:pPr lvl="1"/>
            <a:r>
              <a:rPr lang="en-US" dirty="0"/>
              <a:t>look into off season competitions</a:t>
            </a:r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Find how you work as a team</a:t>
            </a:r>
          </a:p>
          <a:p>
            <a:pPr lvl="1"/>
            <a:r>
              <a:rPr lang="en-US" dirty="0"/>
              <a:t>every team is different</a:t>
            </a:r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Have fun!</a:t>
            </a:r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Attend scrimmages in your area</a:t>
            </a:r>
          </a:p>
          <a:p>
            <a:pPr lvl="1"/>
            <a:r>
              <a:rPr lang="en-US" dirty="0"/>
              <a:t>Great way to learn and meet other teams!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F6710-B4A7-BF4A-AAAB-A383EEFC47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271A4-E3A8-0D45-BEE0-87527FBA2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F7BC-644C-8946-8859-C069C7D1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EDF-05E4-124C-AACA-8ABCBA308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lesson was written by The Bionic Tigers 10464 for </a:t>
            </a:r>
            <a:r>
              <a:rPr lang="en-US" dirty="0" err="1"/>
              <a:t>FTCTutorials.com</a:t>
            </a:r>
            <a:endParaRPr lang="en-US" dirty="0"/>
          </a:p>
          <a:p>
            <a:pPr lvl="0"/>
            <a:r>
              <a:rPr lang="en-US" dirty="0"/>
              <a:t>You can contact the author at: </a:t>
            </a:r>
          </a:p>
          <a:p>
            <a:pPr lvl="1"/>
            <a:r>
              <a:rPr lang="en-US" dirty="0">
                <a:sym typeface="Audiowide"/>
              </a:rPr>
              <a:t>Website:</a:t>
            </a:r>
          </a:p>
          <a:p>
            <a:pPr lvl="2"/>
            <a:r>
              <a:rPr lang="en-US" dirty="0">
                <a:sym typeface="Audiowide"/>
                <a:hlinkClick r:id="rId2"/>
              </a:rPr>
              <a:t>http://lovelandrobotics.com/team10464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Twitter:</a:t>
            </a:r>
          </a:p>
          <a:p>
            <a:pPr lvl="2"/>
            <a:r>
              <a:rPr lang="en-US" dirty="0">
                <a:sym typeface="Cambria"/>
              </a:rPr>
              <a:t>@</a:t>
            </a:r>
            <a:r>
              <a:rPr lang="en-US" dirty="0" err="1">
                <a:sym typeface="Audiowide"/>
              </a:rPr>
              <a:t>BionicTigersFTC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Email:</a:t>
            </a:r>
          </a:p>
          <a:p>
            <a:pPr lvl="2"/>
            <a:r>
              <a:rPr lang="en-US" dirty="0">
                <a:sym typeface="Audiowide"/>
                <a:hlinkClick r:id="rId3"/>
              </a:rPr>
              <a:t>BionicTigers10464</a:t>
            </a:r>
            <a:r>
              <a:rPr lang="en-US" dirty="0">
                <a:sym typeface="Cambria"/>
                <a:hlinkClick r:id="rId3"/>
              </a:rPr>
              <a:t>@</a:t>
            </a:r>
            <a:r>
              <a:rPr lang="en-US" dirty="0">
                <a:sym typeface="Audiowide"/>
                <a:hlinkClick r:id="rId3"/>
              </a:rPr>
              <a:t>gmail.com</a:t>
            </a:r>
            <a:endParaRPr lang="en-US" dirty="0">
              <a:sym typeface="Audiowide"/>
            </a:endParaRPr>
          </a:p>
          <a:p>
            <a:pPr lvl="0"/>
            <a:r>
              <a:rPr lang="en-US" dirty="0"/>
              <a:t>More lessons for FIRST Tech Challenge are available at </a:t>
            </a:r>
            <a:r>
              <a:rPr lang="en-US" dirty="0" err="1"/>
              <a:t>www.FTCtutorials.com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Google Shape;177;p2">
            <a:extLst>
              <a:ext uri="{FF2B5EF4-FFF2-40B4-BE49-F238E27FC236}">
                <a16:creationId xmlns:a16="http://schemas.microsoft.com/office/drawing/2014/main" id="{595FAB39-A8AD-054E-814C-FC9F25AFAC91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en-US" dirty="0">
                <a:latin typeface="+mn-lt"/>
              </a:rPr>
              <a:t>Copyright 2020 </a:t>
            </a:r>
            <a:r>
              <a:rPr lang="en-US" dirty="0" err="1">
                <a:latin typeface="+mn-lt"/>
              </a:rPr>
              <a:t>FTCTutorials.com</a:t>
            </a:r>
            <a:r>
              <a:rPr lang="en-US" dirty="0">
                <a:latin typeface="+mn-lt"/>
              </a:rPr>
              <a:t> (Last edit 4/1/2020)</a:t>
            </a:r>
          </a:p>
        </p:txBody>
      </p:sp>
      <p:pic>
        <p:nvPicPr>
          <p:cNvPr id="5" name="Google Shape;180;p2">
            <a:extLst>
              <a:ext uri="{FF2B5EF4-FFF2-40B4-BE49-F238E27FC236}">
                <a16:creationId xmlns:a16="http://schemas.microsoft.com/office/drawing/2014/main" id="{C8454D44-92E8-DE45-B737-9EE8FB392D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4907" b="27729"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9;p2" descr="Creative Commons License">
            <a:hlinkClick r:id="rId5"/>
            <a:extLst>
              <a:ext uri="{FF2B5EF4-FFF2-40B4-BE49-F238E27FC236}">
                <a16:creationId xmlns:a16="http://schemas.microsoft.com/office/drawing/2014/main" id="{DAE9B576-4B3B-8F4C-BA11-1D09E9F4FBC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901" y="5826886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0AC2B1-E4B7-544C-A26E-DEF9D4F3AAD5}"/>
              </a:ext>
            </a:extLst>
          </p:cNvPr>
          <p:cNvSpPr/>
          <p:nvPr/>
        </p:nvSpPr>
        <p:spPr>
          <a:xfrm>
            <a:off x="1530707" y="577878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This work is licensed under a</a:t>
            </a:r>
            <a:endParaRPr lang="en-US" dirty="0">
              <a:solidFill>
                <a:srgbClr val="000000"/>
              </a:solidFill>
              <a:ea typeface="Arial"/>
              <a:cs typeface="Arial"/>
            </a:endParaRPr>
          </a:p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 </a:t>
            </a:r>
            <a:r>
              <a:rPr lang="en-US" u="sng" dirty="0">
                <a:solidFill>
                  <a:srgbClr val="4374B7"/>
                </a:solidFill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</a:rPr>
              <a:t> </a:t>
            </a:r>
            <a:endParaRPr lang="en-US" sz="1800" dirty="0">
              <a:solidFill>
                <a:srgbClr val="4374B7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789CB-D4B4-0E40-B5A9-43F56DE9BF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2001-1DC3-C144-ADB3-32F8AC87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Engineering Notebook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ED62-E065-7B4B-9D91-4B8D5E715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Put time into it!</a:t>
            </a:r>
          </a:p>
          <a:p>
            <a:pPr lvl="1"/>
            <a:r>
              <a:rPr lang="en-US" dirty="0"/>
              <a:t>It takes a lot of time and thinking to develop a good notebook</a:t>
            </a:r>
          </a:p>
          <a:p>
            <a:pPr lvl="0"/>
            <a:r>
              <a:rPr lang="en-US" dirty="0"/>
              <a:t>Collaborate → Have everyone on the team contribute</a:t>
            </a:r>
          </a:p>
          <a:p>
            <a:pPr lvl="1"/>
            <a:r>
              <a:rPr lang="en-US" dirty="0"/>
              <a:t>Use platforms like OneNote, Google drive, </a:t>
            </a:r>
            <a:r>
              <a:rPr lang="en-US" dirty="0" err="1"/>
              <a:t>etc</a:t>
            </a:r>
            <a:r>
              <a:rPr lang="en-US" dirty="0"/>
              <a:t> to store documents</a:t>
            </a:r>
          </a:p>
          <a:p>
            <a:pPr lvl="0"/>
            <a:r>
              <a:rPr lang="en-US" dirty="0"/>
              <a:t>Look at examples of how other teams do things</a:t>
            </a:r>
          </a:p>
          <a:p>
            <a:pPr lvl="1"/>
            <a:r>
              <a:rPr lang="en-US" dirty="0"/>
              <a:t>Hot Wired Robotics FTC Team #7013 (</a:t>
            </a:r>
            <a:r>
              <a:rPr lang="en-US" dirty="0">
                <a:hlinkClick r:id="rId2"/>
              </a:rPr>
              <a:t>https://youtu.be/jfefMCHO-LA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Create your own format</a:t>
            </a:r>
          </a:p>
          <a:p>
            <a:pPr lvl="1"/>
            <a:r>
              <a:rPr lang="en-US" dirty="0"/>
              <a:t>Make it work for your team</a:t>
            </a:r>
          </a:p>
          <a:p>
            <a:pPr lvl="1"/>
            <a:r>
              <a:rPr lang="en-US" dirty="0"/>
              <a:t>Keep the format throughout the notebook</a:t>
            </a:r>
          </a:p>
          <a:p>
            <a:pPr lvl="2"/>
            <a:r>
              <a:rPr lang="en-US" dirty="0"/>
              <a:t>same font, size, style,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BE63B-2C8E-204E-8FFE-5694B8FFEB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A20D1-10C3-DB43-82DA-CE8452CDA0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24BC-CB95-924F-92A7-1C4BA304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Programming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2D437-E61A-4148-873E-0AA793BB2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Give yourself enough time</a:t>
            </a:r>
          </a:p>
          <a:p>
            <a:pPr lvl="0"/>
            <a:r>
              <a:rPr lang="en-US" dirty="0" err="1"/>
              <a:t>TeleOp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Program controls to assist your drivers</a:t>
            </a:r>
          </a:p>
          <a:p>
            <a:pPr lvl="1"/>
            <a:r>
              <a:rPr lang="en-US" dirty="0"/>
              <a:t>Communicate with drivers about controls</a:t>
            </a:r>
          </a:p>
          <a:p>
            <a:pPr lvl="0"/>
            <a:r>
              <a:rPr lang="en-US" dirty="0"/>
              <a:t>Autonomous</a:t>
            </a:r>
          </a:p>
          <a:p>
            <a:pPr lvl="1"/>
            <a:r>
              <a:rPr lang="en-US" dirty="0"/>
              <a:t>Figure out motor encoders</a:t>
            </a:r>
          </a:p>
          <a:p>
            <a:pPr lvl="2"/>
            <a:r>
              <a:rPr lang="en-US" dirty="0">
                <a:hlinkClick r:id="rId2"/>
              </a:rPr>
              <a:t>https://ftc-tricks.com/dc-motors/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gives a nice overview of how to program motors</a:t>
            </a:r>
          </a:p>
          <a:p>
            <a:pPr lvl="1"/>
            <a:r>
              <a:rPr lang="en-US" dirty="0"/>
              <a:t>Use sensors</a:t>
            </a:r>
          </a:p>
          <a:p>
            <a:pPr lvl="2"/>
            <a:r>
              <a:rPr lang="en-US" dirty="0"/>
              <a:t>good for awards and robot</a:t>
            </a:r>
          </a:p>
          <a:p>
            <a:pPr lvl="0"/>
            <a:r>
              <a:rPr lang="en-US" dirty="0"/>
              <a:t>GitHub</a:t>
            </a:r>
          </a:p>
          <a:p>
            <a:pPr lvl="1"/>
            <a:r>
              <a:rPr lang="en-US" dirty="0"/>
              <a:t>If you are going to use GitHub, our advice is to create a repository of the </a:t>
            </a:r>
            <a:r>
              <a:rPr lang="en-US" dirty="0" err="1"/>
              <a:t>TeamCode</a:t>
            </a:r>
            <a:r>
              <a:rPr lang="en-US" dirty="0"/>
              <a:t> folder.</a:t>
            </a:r>
          </a:p>
          <a:p>
            <a:pPr lvl="0"/>
            <a:r>
              <a:rPr lang="en-US" dirty="0"/>
              <a:t>If you don’t know how to do something, look it up! There are great forums for FTC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1FA88-DB25-DB44-9ADA-5F158B941F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EF18B-46C6-E340-8963-72079EE18B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E11F-8496-574B-8E97-6890B092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Robot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591E-F65D-B843-ADE9-38541582C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Standardize hardware</a:t>
            </a:r>
          </a:p>
          <a:p>
            <a:pPr lvl="1"/>
            <a:r>
              <a:rPr lang="en-US" dirty="0"/>
              <a:t>minimize tool needed to fix problems</a:t>
            </a:r>
          </a:p>
          <a:p>
            <a:pPr lvl="0"/>
            <a:r>
              <a:rPr lang="en-US" dirty="0"/>
              <a:t>Use the off-season to plan ahead</a:t>
            </a:r>
          </a:p>
          <a:p>
            <a:pPr lvl="1"/>
            <a:r>
              <a:rPr lang="en-US" dirty="0"/>
              <a:t>Use off-season projects to learn new skills and test</a:t>
            </a:r>
          </a:p>
          <a:p>
            <a:pPr lvl="0"/>
            <a:r>
              <a:rPr lang="en-US" dirty="0"/>
              <a:t>Design first</a:t>
            </a:r>
          </a:p>
          <a:p>
            <a:pPr lvl="1"/>
            <a:r>
              <a:rPr lang="en-US" dirty="0"/>
              <a:t>Cardboard prototyping</a:t>
            </a:r>
          </a:p>
          <a:p>
            <a:pPr lvl="1"/>
            <a:r>
              <a:rPr lang="en-US" dirty="0"/>
              <a:t>Use CAD to your advantage</a:t>
            </a:r>
          </a:p>
          <a:p>
            <a:pPr lvl="1"/>
            <a:r>
              <a:rPr lang="en-US" dirty="0"/>
              <a:t>Design reviews</a:t>
            </a:r>
          </a:p>
          <a:p>
            <a:pPr lvl="2"/>
            <a:r>
              <a:rPr lang="en-US" dirty="0"/>
              <a:t>Allow others to contribute to the idea and prototype</a:t>
            </a:r>
          </a:p>
          <a:p>
            <a:pPr lvl="0"/>
            <a:r>
              <a:rPr lang="en-US" dirty="0"/>
              <a:t>Research to discover designs and speed up the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5A838-5DD8-DA44-AB69-23124B42EF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8AFD3-E3C2-374D-A4C9-3897DE2B8C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7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2116-58D6-A245-8E57-27EE4C3A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Robot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A007-05D5-6447-903B-656195791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Parallel prototyping</a:t>
            </a:r>
          </a:p>
          <a:p>
            <a:pPr lvl="1"/>
            <a:r>
              <a:rPr lang="en-US" dirty="0"/>
              <a:t>Have multiple ideas going at the same time</a:t>
            </a:r>
          </a:p>
          <a:p>
            <a:pPr lvl="1"/>
            <a:r>
              <a:rPr lang="en-US" dirty="0"/>
              <a:t>Use data and scores to compare prototypes</a:t>
            </a:r>
          </a:p>
          <a:p>
            <a:pPr lvl="0"/>
            <a:r>
              <a:rPr lang="en-US" dirty="0"/>
              <a:t>Plan out where you will put the electronics in CAD</a:t>
            </a:r>
          </a:p>
          <a:p>
            <a:pPr lvl="0"/>
            <a:r>
              <a:rPr lang="en-US" dirty="0"/>
              <a:t>Plan wiring in CAD</a:t>
            </a:r>
          </a:p>
          <a:p>
            <a:pPr lvl="1"/>
            <a:r>
              <a:rPr lang="en-US" dirty="0"/>
              <a:t>Extremely important to avoid troubles and disconnects</a:t>
            </a:r>
          </a:p>
          <a:p>
            <a:pPr lvl="0"/>
            <a:r>
              <a:rPr lang="en-US" dirty="0"/>
              <a:t>Spend time together as a team</a:t>
            </a:r>
          </a:p>
          <a:p>
            <a:pPr lvl="1"/>
            <a:r>
              <a:rPr lang="en-US" dirty="0"/>
              <a:t>learn how each other work and form ideas together</a:t>
            </a:r>
          </a:p>
          <a:p>
            <a:pPr lvl="0"/>
            <a:r>
              <a:rPr lang="en-US" dirty="0"/>
              <a:t>Create priorities so that you are able to actually build a functional robot	</a:t>
            </a:r>
          </a:p>
          <a:p>
            <a:pPr lvl="1"/>
            <a:r>
              <a:rPr lang="en-US" dirty="0"/>
              <a:t>If you focus on too much, you’ll end up with a robot that was supposed to do a lot, but doesn’t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90F86-188E-1943-B12E-44AAAD773B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1AA8F-5B23-5C42-ADD3-D95FE40C6F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352B-03DA-1D49-BF64-ED586FED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Robot Building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044A-DA9A-534D-BE0E-E8146A477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Care about quality when building</a:t>
            </a:r>
          </a:p>
          <a:p>
            <a:pPr lvl="1"/>
            <a:r>
              <a:rPr lang="en-US" dirty="0"/>
              <a:t>It matters!</a:t>
            </a:r>
          </a:p>
          <a:p>
            <a:pPr lvl="0"/>
            <a:r>
              <a:rPr lang="en-US" dirty="0"/>
              <a:t>Use standardized hardware</a:t>
            </a:r>
          </a:p>
          <a:p>
            <a:pPr lvl="0"/>
            <a:r>
              <a:rPr lang="en-US" dirty="0"/>
              <a:t>Have easy access to nuts and bolts</a:t>
            </a:r>
          </a:p>
          <a:p>
            <a:pPr lvl="1"/>
            <a:r>
              <a:rPr lang="en-US" dirty="0"/>
              <a:t>As you’re putting it together make sure you can easily take it apart</a:t>
            </a:r>
          </a:p>
          <a:p>
            <a:pPr lvl="0"/>
            <a:r>
              <a:rPr lang="en-US" dirty="0"/>
              <a:t>Use the right tool for the job</a:t>
            </a:r>
          </a:p>
          <a:p>
            <a:pPr lvl="0"/>
            <a:r>
              <a:rPr lang="en-US" dirty="0"/>
              <a:t>Understand that building your robot will take longer than you expected</a:t>
            </a:r>
          </a:p>
          <a:p>
            <a:pPr lvl="0"/>
            <a:r>
              <a:rPr lang="en-US" dirty="0"/>
              <a:t>Clean up after yourself so that it is easier to find things next meeting!</a:t>
            </a:r>
          </a:p>
          <a:p>
            <a:pPr lvl="0"/>
            <a:r>
              <a:rPr lang="en-US" dirty="0"/>
              <a:t>Have a clean workspace and area to work and store multiple ideas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84729-8E85-8A42-B156-F3E0F97E0E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89538-861F-6847-80BF-A35A6F1DF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D1A-B857-1249-AE30-543FB589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Engineering Systems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5CBD-A121-3544-8EB8-C16483705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Figure out what needs fixed before it does</a:t>
            </a:r>
          </a:p>
          <a:p>
            <a:pPr lvl="1"/>
            <a:r>
              <a:rPr lang="en-US" dirty="0"/>
              <a:t>Fail fast, analyze what is going wrong and change quickly</a:t>
            </a:r>
          </a:p>
          <a:p>
            <a:pPr lvl="0"/>
            <a:r>
              <a:rPr lang="en-US" dirty="0"/>
              <a:t>Set up systems so you are prepared</a:t>
            </a:r>
          </a:p>
          <a:p>
            <a:pPr lvl="1"/>
            <a:r>
              <a:rPr lang="en-US" dirty="0"/>
              <a:t>Have plan B,C, D ready in case A fails</a:t>
            </a:r>
          </a:p>
          <a:p>
            <a:pPr lvl="0"/>
            <a:r>
              <a:rPr lang="en-US" dirty="0"/>
              <a:t>Don’t forget to rewire things after fixing them</a:t>
            </a:r>
          </a:p>
          <a:p>
            <a:pPr lvl="1"/>
            <a:r>
              <a:rPr lang="en-US" dirty="0"/>
              <a:t>Plan wiring ahead and minimize connects</a:t>
            </a:r>
          </a:p>
          <a:p>
            <a:pPr lvl="2"/>
            <a:r>
              <a:rPr lang="en-US" dirty="0"/>
              <a:t>The more connections, the more places to disconnect</a:t>
            </a:r>
          </a:p>
          <a:p>
            <a:pPr lvl="0"/>
            <a:r>
              <a:rPr lang="en-US" dirty="0"/>
              <a:t>Full batteries are more important than you know</a:t>
            </a:r>
          </a:p>
          <a:p>
            <a:pPr lvl="1"/>
            <a:r>
              <a:rPr lang="en-US" dirty="0"/>
              <a:t>Change batteries frequently, systems run differently based on battery power (especially motors)</a:t>
            </a:r>
          </a:p>
          <a:p>
            <a:pPr lvl="0"/>
            <a:r>
              <a:rPr lang="en-US" dirty="0"/>
              <a:t>Work as a team to keep the systems going</a:t>
            </a:r>
          </a:p>
          <a:p>
            <a:pPr lvl="0"/>
            <a:r>
              <a:rPr lang="en-US" dirty="0"/>
              <a:t>Know your bot!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5C81F-BF93-9048-8059-EFE362D74F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F05DF-4746-C24F-B0A2-3A2793E2C4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228-5A13-F94F-9E91-C3DB1CE2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Use the Off-season!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744D-670D-8045-B70B-0AD18C177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off-season is a great time to build the team and figure things out</a:t>
            </a:r>
          </a:p>
          <a:p>
            <a:pPr lvl="1"/>
            <a:r>
              <a:rPr lang="en-US" dirty="0"/>
              <a:t>Team bonding, outreach, practices</a:t>
            </a:r>
          </a:p>
          <a:p>
            <a:pPr lvl="0"/>
            <a:r>
              <a:rPr lang="en-US" dirty="0"/>
              <a:t>Three main ways to use the off-season:</a:t>
            </a:r>
          </a:p>
          <a:p>
            <a:pPr lvl="1"/>
            <a:r>
              <a:rPr lang="en-US" dirty="0"/>
              <a:t> team planning</a:t>
            </a:r>
          </a:p>
          <a:p>
            <a:pPr lvl="1"/>
            <a:r>
              <a:rPr lang="en-US" dirty="0"/>
              <a:t>community outreach</a:t>
            </a:r>
          </a:p>
          <a:p>
            <a:pPr lvl="1"/>
            <a:r>
              <a:rPr lang="en-US" dirty="0"/>
              <a:t>and side project building.</a:t>
            </a:r>
          </a:p>
          <a:p>
            <a:pPr lvl="0"/>
            <a:r>
              <a:rPr lang="en-US" dirty="0"/>
              <a:t>Off-season planning</a:t>
            </a:r>
          </a:p>
          <a:p>
            <a:pPr lvl="1"/>
            <a:r>
              <a:rPr lang="en-US" dirty="0"/>
              <a:t>Analyze what didn’t work last season and design ways to overcome the problems</a:t>
            </a:r>
          </a:p>
          <a:p>
            <a:pPr lvl="1"/>
            <a:r>
              <a:rPr lang="en-US" dirty="0"/>
              <a:t>Create structure and strategy in advance</a:t>
            </a:r>
          </a:p>
          <a:p>
            <a:pPr lvl="0"/>
            <a:r>
              <a:rPr lang="en-US" dirty="0"/>
              <a:t>Community Outreach</a:t>
            </a:r>
          </a:p>
          <a:p>
            <a:pPr lvl="1"/>
            <a:r>
              <a:rPr lang="en-US" dirty="0"/>
              <a:t>Find local events to share about FIRST and demonstrate your robots at</a:t>
            </a:r>
          </a:p>
          <a:p>
            <a:pPr lvl="1"/>
            <a:r>
              <a:rPr lang="en-US" dirty="0"/>
              <a:t>Help others who are considering starting a team</a:t>
            </a:r>
          </a:p>
          <a:p>
            <a:pPr lvl="0"/>
            <a:r>
              <a:rPr lang="en-US" dirty="0"/>
              <a:t>Side Projects</a:t>
            </a:r>
          </a:p>
          <a:p>
            <a:pPr lvl="1"/>
            <a:r>
              <a:rPr lang="en-US" dirty="0"/>
              <a:t>Find something fun to do</a:t>
            </a:r>
          </a:p>
          <a:p>
            <a:pPr lvl="1"/>
            <a:r>
              <a:rPr lang="en-US" dirty="0"/>
              <a:t>These are great for helping discover what needs pre-season planning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8ED80-9A85-374B-84AE-0A414F0483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8B1C8-69DE-2146-A0E9-A920DCC6D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990F-7FFA-0547-915B-C590836F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Things You Should Do/Know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C8EF6-6B54-2C4A-AF9A-3BBCA328A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457200">
              <a:buFont typeface="+mj-lt"/>
              <a:buAutoNum type="arabicPeriod"/>
            </a:pPr>
            <a:r>
              <a:rPr lang="en-US" dirty="0"/>
              <a:t>Have goals for the season </a:t>
            </a:r>
          </a:p>
          <a:p>
            <a:pPr lvl="1"/>
            <a:r>
              <a:rPr lang="en-US" dirty="0"/>
              <a:t>as a team and as an individual 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Set up a timeline of when different stages should be completed</a:t>
            </a:r>
          </a:p>
          <a:p>
            <a:pPr lvl="1"/>
            <a:r>
              <a:rPr lang="en-US" dirty="0"/>
              <a:t>plan ahead and leave more time than you think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Communicate with your team, other teams, and mentors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Make sure everyone on the team has a basic knowledge of everything</a:t>
            </a:r>
          </a:p>
          <a:p>
            <a:pPr lvl="1"/>
            <a:r>
              <a:rPr lang="en-US" dirty="0"/>
              <a:t>This is good for judging and in general 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Care about doing high quality work</a:t>
            </a:r>
          </a:p>
          <a:p>
            <a:pPr lvl="1"/>
            <a:r>
              <a:rPr lang="en-US" dirty="0"/>
              <a:t>You put in a lot of work, so make sure it is worth it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2314-DE1F-0F41-8F0C-CA0826FFD5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CBAE0-0564-B448-BCF9-FBB347945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1280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954</Words>
  <Application>Microsoft Macintosh PowerPoint</Application>
  <PresentationFormat>On-screen Show (4:3)</PresentationFormat>
  <Paragraphs>144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Calibri</vt:lpstr>
      <vt:lpstr>Arial</vt:lpstr>
      <vt:lpstr>Abril Fatface</vt:lpstr>
      <vt:lpstr>BrushVTI</vt:lpstr>
      <vt:lpstr>Tips for Rookie Teams</vt:lpstr>
      <vt:lpstr>Engineering Notebook</vt:lpstr>
      <vt:lpstr>Programming</vt:lpstr>
      <vt:lpstr>Robot Design</vt:lpstr>
      <vt:lpstr>Robot Design</vt:lpstr>
      <vt:lpstr>Robot Building</vt:lpstr>
      <vt:lpstr>Engineering Systems</vt:lpstr>
      <vt:lpstr>Use the Off-season!</vt:lpstr>
      <vt:lpstr>Things You Should Do/Know</vt:lpstr>
      <vt:lpstr>Things You Should Do/Know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Rookie Teams</dc:title>
  <dc:creator>Srinivasan Seshan</dc:creator>
  <cp:lastModifiedBy>Srinivasan Seshan</cp:lastModifiedBy>
  <cp:revision>9</cp:revision>
  <dcterms:created xsi:type="dcterms:W3CDTF">2020-03-03T17:05:41Z</dcterms:created>
  <dcterms:modified xsi:type="dcterms:W3CDTF">2020-04-05T19:00:59Z</dcterms:modified>
</cp:coreProperties>
</file>