
<file path=[Content_Types].xml><?xml version="1.0" encoding="utf-8"?>
<Types xmlns="http://schemas.openxmlformats.org/package/2006/content-types">
  <Default Extension="fntdata" ContentType="application/x-fontdata"/>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17"/>
  </p:notesMasterIdLst>
  <p:sldIdLst>
    <p:sldId id="256" r:id="rId2"/>
    <p:sldId id="358" r:id="rId3"/>
    <p:sldId id="357" r:id="rId4"/>
    <p:sldId id="356" r:id="rId5"/>
    <p:sldId id="284" r:id="rId6"/>
    <p:sldId id="355" r:id="rId7"/>
    <p:sldId id="354" r:id="rId8"/>
    <p:sldId id="292" r:id="rId9"/>
    <p:sldId id="343" r:id="rId10"/>
    <p:sldId id="353" r:id="rId11"/>
    <p:sldId id="352" r:id="rId12"/>
    <p:sldId id="351" r:id="rId13"/>
    <p:sldId id="350" r:id="rId14"/>
    <p:sldId id="349" r:id="rId15"/>
    <p:sldId id="348" r:id="rId16"/>
  </p:sldIdLst>
  <p:sldSz cx="9144000" cy="6858000" type="screen4x3"/>
  <p:notesSz cx="6858000" cy="9144000"/>
  <p:embeddedFontLst>
    <p:embeddedFont>
      <p:font typeface="Abril Fatface" panose="02000503000000020003" pitchFamily="2" charset="77"/>
      <p:regular r:id="rId18"/>
    </p:embeddedFont>
    <p:embeddedFont>
      <p:font typeface="Calibri" panose="020F0502020204030204" pitchFamily="34" charset="0"/>
      <p:regular r:id="rId19"/>
      <p:bold r:id="rId20"/>
      <p:italic r:id="rId21"/>
      <p:boldItalic r:id="rId22"/>
    </p:embeddedFont>
    <p:embeddedFont>
      <p:font typeface="Century Gothic" panose="020B0502020202020204" pitchFamily="34"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ex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6" roundtripDataSignature="AMtx7mgoM8yKJrOd7oiamibSRhw+maeHFg=="/>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5F5F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F66BE36-76CA-40F7-A04D-99924FDE54EE}" v="119" dt="2020-06-11T01:14:42.793"/>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5359"/>
    <p:restoredTop sz="66803"/>
  </p:normalViewPr>
  <p:slideViewPr>
    <p:cSldViewPr snapToGrid="0" snapToObjects="1">
      <p:cViewPr varScale="1">
        <p:scale>
          <a:sx n="31" d="100"/>
          <a:sy n="31" d="100"/>
        </p:scale>
        <p:origin x="176" y="1304"/>
      </p:cViewPr>
      <p:guideLst>
        <p:guide orient="horz" pos="2160"/>
        <p:guide pos="2880"/>
      </p:guideLst>
    </p:cSldViewPr>
  </p:slideViewPr>
  <p:outlineViewPr>
    <p:cViewPr>
      <p:scale>
        <a:sx n="33" d="100"/>
        <a:sy n="33" d="100"/>
      </p:scale>
      <p:origin x="0" y="-3864"/>
    </p:cViewPr>
  </p:outlineViewPr>
  <p:notesTextViewPr>
    <p:cViewPr>
      <p:scale>
        <a:sx n="1" d="1"/>
        <a:sy n="1" d="1"/>
      </p:scale>
      <p:origin x="0" y="0"/>
    </p:cViewPr>
  </p:notesTextViewPr>
  <p:sorterViewPr>
    <p:cViewPr>
      <p:scale>
        <a:sx n="80" d="100"/>
        <a:sy n="80" d="100"/>
      </p:scale>
      <p:origin x="0" y="0"/>
    </p:cViewPr>
  </p:sorterViewPr>
  <p:notesViewPr>
    <p:cSldViewPr snapToGrid="0" snapToObjects="1">
      <p:cViewPr varScale="1">
        <p:scale>
          <a:sx n="82" d="100"/>
          <a:sy n="82" d="100"/>
        </p:scale>
        <p:origin x="3352" y="17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4.fntdata"/><Relationship Id="rId42"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41"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36" Type="http://customschemas.google.com/relationships/presentationmetadata" Target="metadata"/><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ditya C." userId="52149d970a381a3d" providerId="LiveId" clId="{8F66BE36-76CA-40F7-A04D-99924FDE54EE}"/>
    <pc:docChg chg="undo redo custSel addSld delSld modSld sldOrd">
      <pc:chgData name="Aditya C." userId="52149d970a381a3d" providerId="LiveId" clId="{8F66BE36-76CA-40F7-A04D-99924FDE54EE}" dt="2020-06-11T01:15:03.467" v="5854" actId="20577"/>
      <pc:docMkLst>
        <pc:docMk/>
      </pc:docMkLst>
      <pc:sldChg chg="modSp mod">
        <pc:chgData name="Aditya C." userId="52149d970a381a3d" providerId="LiveId" clId="{8F66BE36-76CA-40F7-A04D-99924FDE54EE}" dt="2020-06-10T03:36:55.127" v="3168" actId="20577"/>
        <pc:sldMkLst>
          <pc:docMk/>
          <pc:sldMk cId="0" sldId="256"/>
        </pc:sldMkLst>
        <pc:spChg chg="mod">
          <ac:chgData name="Aditya C." userId="52149d970a381a3d" providerId="LiveId" clId="{8F66BE36-76CA-40F7-A04D-99924FDE54EE}" dt="2020-06-10T03:36:55.127" v="3168" actId="20577"/>
          <ac:spMkLst>
            <pc:docMk/>
            <pc:sldMk cId="0" sldId="256"/>
            <ac:spMk id="104" creationId="{00000000-0000-0000-0000-000000000000}"/>
          </ac:spMkLst>
        </pc:spChg>
      </pc:sldChg>
      <pc:sldChg chg="modSp mod">
        <pc:chgData name="Aditya C." userId="52149d970a381a3d" providerId="LiveId" clId="{8F66BE36-76CA-40F7-A04D-99924FDE54EE}" dt="2020-06-03T03:01:11.565" v="6" actId="20577"/>
        <pc:sldMkLst>
          <pc:docMk/>
          <pc:sldMk cId="721822129" sldId="267"/>
        </pc:sldMkLst>
        <pc:spChg chg="mod">
          <ac:chgData name="Aditya C." userId="52149d970a381a3d" providerId="LiveId" clId="{8F66BE36-76CA-40F7-A04D-99924FDE54EE}" dt="2020-06-03T03:01:11.565" v="6" actId="20577"/>
          <ac:spMkLst>
            <pc:docMk/>
            <pc:sldMk cId="721822129" sldId="267"/>
            <ac:spMk id="5" creationId="{130CED62-E065-7B4B-9D91-4B8D5E715645}"/>
          </ac:spMkLst>
        </pc:spChg>
      </pc:sldChg>
      <pc:sldChg chg="modSp mod">
        <pc:chgData name="Aditya C." userId="52149d970a381a3d" providerId="LiveId" clId="{8F66BE36-76CA-40F7-A04D-99924FDE54EE}" dt="2020-06-03T03:01:29.630" v="16" actId="20577"/>
        <pc:sldMkLst>
          <pc:docMk/>
          <pc:sldMk cId="3723515075" sldId="268"/>
        </pc:sldMkLst>
        <pc:spChg chg="mod">
          <ac:chgData name="Aditya C." userId="52149d970a381a3d" providerId="LiveId" clId="{8F66BE36-76CA-40F7-A04D-99924FDE54EE}" dt="2020-06-03T03:01:29.630" v="16" actId="20577"/>
          <ac:spMkLst>
            <pc:docMk/>
            <pc:sldMk cId="3723515075" sldId="268"/>
            <ac:spMk id="3" creationId="{2CD2D437-E61A-4148-873E-0AA793BB2044}"/>
          </ac:spMkLst>
        </pc:spChg>
      </pc:sldChg>
      <pc:sldChg chg="add del">
        <pc:chgData name="Aditya C." userId="52149d970a381a3d" providerId="LiveId" clId="{8F66BE36-76CA-40F7-A04D-99924FDE54EE}" dt="2020-06-03T02:59:39.695" v="5" actId="2696"/>
        <pc:sldMkLst>
          <pc:docMk/>
          <pc:sldMk cId="2721648732" sldId="276"/>
        </pc:sldMkLst>
      </pc:sldChg>
      <pc:sldChg chg="ord">
        <pc:chgData name="Aditya C." userId="52149d970a381a3d" providerId="LiveId" clId="{8F66BE36-76CA-40F7-A04D-99924FDE54EE}" dt="2020-06-03T03:01:49.556" v="21"/>
        <pc:sldMkLst>
          <pc:docMk/>
          <pc:sldMk cId="717520751" sldId="292"/>
        </pc:sldMkLst>
      </pc:sldChg>
      <pc:sldChg chg="add del">
        <pc:chgData name="Aditya C." userId="52149d970a381a3d" providerId="LiveId" clId="{8F66BE36-76CA-40F7-A04D-99924FDE54EE}" dt="2020-06-03T03:04:20.577" v="61" actId="47"/>
        <pc:sldMkLst>
          <pc:docMk/>
          <pc:sldMk cId="3725261957" sldId="293"/>
        </pc:sldMkLst>
      </pc:sldChg>
      <pc:sldChg chg="del ord">
        <pc:chgData name="Aditya C." userId="52149d970a381a3d" providerId="LiveId" clId="{8F66BE36-76CA-40F7-A04D-99924FDE54EE}" dt="2020-06-10T03:36:36.328" v="3157" actId="2696"/>
        <pc:sldMkLst>
          <pc:docMk/>
          <pc:sldMk cId="3088954361" sldId="296"/>
        </pc:sldMkLst>
      </pc:sldChg>
      <pc:sldChg chg="del">
        <pc:chgData name="Aditya C." userId="52149d970a381a3d" providerId="LiveId" clId="{8F66BE36-76CA-40F7-A04D-99924FDE54EE}" dt="2020-06-10T03:36:37.754" v="3158" actId="2696"/>
        <pc:sldMkLst>
          <pc:docMk/>
          <pc:sldMk cId="2930995570" sldId="297"/>
        </pc:sldMkLst>
      </pc:sldChg>
      <pc:sldChg chg="modSp mod">
        <pc:chgData name="Aditya C." userId="52149d970a381a3d" providerId="LiveId" clId="{8F66BE36-76CA-40F7-A04D-99924FDE54EE}" dt="2020-06-10T04:16:51.736" v="4890" actId="20577"/>
        <pc:sldMkLst>
          <pc:docMk/>
          <pc:sldMk cId="3665035149" sldId="300"/>
        </pc:sldMkLst>
        <pc:spChg chg="mod">
          <ac:chgData name="Aditya C." userId="52149d970a381a3d" providerId="LiveId" clId="{8F66BE36-76CA-40F7-A04D-99924FDE54EE}" dt="2020-06-10T03:36:11.860" v="3156" actId="20577"/>
          <ac:spMkLst>
            <pc:docMk/>
            <pc:sldMk cId="3665035149" sldId="300"/>
            <ac:spMk id="2" creationId="{4BC26BEF-0468-F84D-B84B-30259DE50006}"/>
          </ac:spMkLst>
        </pc:spChg>
        <pc:spChg chg="mod">
          <ac:chgData name="Aditya C." userId="52149d970a381a3d" providerId="LiveId" clId="{8F66BE36-76CA-40F7-A04D-99924FDE54EE}" dt="2020-06-10T04:16:51.736" v="4890" actId="20577"/>
          <ac:spMkLst>
            <pc:docMk/>
            <pc:sldMk cId="3665035149" sldId="300"/>
            <ac:spMk id="3" creationId="{69B034A8-B53E-D342-9F11-1CAECEE5C31F}"/>
          </ac:spMkLst>
        </pc:spChg>
      </pc:sldChg>
      <pc:sldChg chg="modSp del mod">
        <pc:chgData name="Aditya C." userId="52149d970a381a3d" providerId="LiveId" clId="{8F66BE36-76CA-40F7-A04D-99924FDE54EE}" dt="2020-06-10T03:40:42.819" v="3177" actId="47"/>
        <pc:sldMkLst>
          <pc:docMk/>
          <pc:sldMk cId="2902480342" sldId="301"/>
        </pc:sldMkLst>
        <pc:spChg chg="mod">
          <ac:chgData name="Aditya C." userId="52149d970a381a3d" providerId="LiveId" clId="{8F66BE36-76CA-40F7-A04D-99924FDE54EE}" dt="2020-06-10T03:40:40.677" v="3176" actId="20577"/>
          <ac:spMkLst>
            <pc:docMk/>
            <pc:sldMk cId="2902480342" sldId="301"/>
            <ac:spMk id="2" creationId="{4F0AB86D-69B0-DD4D-B2A8-3C6938663B9B}"/>
          </ac:spMkLst>
        </pc:spChg>
      </pc:sldChg>
      <pc:sldChg chg="addSp delSp modSp del mod ord">
        <pc:chgData name="Aditya C." userId="52149d970a381a3d" providerId="LiveId" clId="{8F66BE36-76CA-40F7-A04D-99924FDE54EE}" dt="2020-06-10T04:16:22.767" v="4848" actId="47"/>
        <pc:sldMkLst>
          <pc:docMk/>
          <pc:sldMk cId="2629645972" sldId="302"/>
        </pc:sldMkLst>
        <pc:spChg chg="mod">
          <ac:chgData name="Aditya C." userId="52149d970a381a3d" providerId="LiveId" clId="{8F66BE36-76CA-40F7-A04D-99924FDE54EE}" dt="2020-06-10T04:16:19.765" v="4847" actId="20577"/>
          <ac:spMkLst>
            <pc:docMk/>
            <pc:sldMk cId="2629645972" sldId="302"/>
            <ac:spMk id="2" creationId="{BC1DD5C1-6021-FC4F-82DA-FCBB87EDE0B4}"/>
          </ac:spMkLst>
        </pc:spChg>
        <pc:picChg chg="add del">
          <ac:chgData name="Aditya C." userId="52149d970a381a3d" providerId="LiveId" clId="{8F66BE36-76CA-40F7-A04D-99924FDE54EE}" dt="2020-06-03T02:59:16.823" v="1"/>
          <ac:picMkLst>
            <pc:docMk/>
            <pc:sldMk cId="2629645972" sldId="302"/>
            <ac:picMk id="6" creationId="{E78739F4-AAA1-49E6-A5E5-9DC5DA42FE58}"/>
          </ac:picMkLst>
        </pc:picChg>
      </pc:sldChg>
      <pc:sldChg chg="modSp add mod">
        <pc:chgData name="Aditya C." userId="52149d970a381a3d" providerId="LiveId" clId="{8F66BE36-76CA-40F7-A04D-99924FDE54EE}" dt="2020-06-11T01:15:03.467" v="5854" actId="20577"/>
        <pc:sldMkLst>
          <pc:docMk/>
          <pc:sldMk cId="1799853457" sldId="303"/>
        </pc:sldMkLst>
        <pc:spChg chg="mod">
          <ac:chgData name="Aditya C." userId="52149d970a381a3d" providerId="LiveId" clId="{8F66BE36-76CA-40F7-A04D-99924FDE54EE}" dt="2020-06-11T01:15:03.467" v="5854" actId="20577"/>
          <ac:spMkLst>
            <pc:docMk/>
            <pc:sldMk cId="1799853457" sldId="303"/>
            <ac:spMk id="3" creationId="{D8832EDF-05E4-124C-AACA-8ABCBA3087AD}"/>
          </ac:spMkLst>
        </pc:spChg>
      </pc:sldChg>
      <pc:sldChg chg="new">
        <pc:chgData name="Aditya C." userId="52149d970a381a3d" providerId="LiveId" clId="{8F66BE36-76CA-40F7-A04D-99924FDE54EE}" dt="2020-06-03T03:01:42.126" v="17" actId="680"/>
        <pc:sldMkLst>
          <pc:docMk/>
          <pc:sldMk cId="3020538081" sldId="304"/>
        </pc:sldMkLst>
      </pc:sldChg>
      <pc:sldChg chg="modSp new mod">
        <pc:chgData name="Aditya C." userId="52149d970a381a3d" providerId="LiveId" clId="{8F66BE36-76CA-40F7-A04D-99924FDE54EE}" dt="2020-06-03T03:04:11.193" v="59" actId="20577"/>
        <pc:sldMkLst>
          <pc:docMk/>
          <pc:sldMk cId="2450469406" sldId="305"/>
        </pc:sldMkLst>
        <pc:spChg chg="mod">
          <ac:chgData name="Aditya C." userId="52149d970a381a3d" providerId="LiveId" clId="{8F66BE36-76CA-40F7-A04D-99924FDE54EE}" dt="2020-06-03T03:04:11.193" v="59" actId="20577"/>
          <ac:spMkLst>
            <pc:docMk/>
            <pc:sldMk cId="2450469406" sldId="305"/>
            <ac:spMk id="2" creationId="{CCE56FFB-7F4A-4109-9E2F-88B4A8047745}"/>
          </ac:spMkLst>
        </pc:spChg>
      </pc:sldChg>
      <pc:sldChg chg="addSp delSp modSp add mod">
        <pc:chgData name="Aditya C." userId="52149d970a381a3d" providerId="LiveId" clId="{8F66BE36-76CA-40F7-A04D-99924FDE54EE}" dt="2020-06-10T03:43:48.295" v="3287" actId="1076"/>
        <pc:sldMkLst>
          <pc:docMk/>
          <pc:sldMk cId="3835130915" sldId="306"/>
        </pc:sldMkLst>
        <pc:spChg chg="mod">
          <ac:chgData name="Aditya C." userId="52149d970a381a3d" providerId="LiveId" clId="{8F66BE36-76CA-40F7-A04D-99924FDE54EE}" dt="2020-06-03T03:04:56.053" v="79" actId="20577"/>
          <ac:spMkLst>
            <pc:docMk/>
            <pc:sldMk cId="3835130915" sldId="306"/>
            <ac:spMk id="2" creationId="{4BC26BEF-0468-F84D-B84B-30259DE50006}"/>
          </ac:spMkLst>
        </pc:spChg>
        <pc:spChg chg="del mod">
          <ac:chgData name="Aditya C." userId="52149d970a381a3d" providerId="LiveId" clId="{8F66BE36-76CA-40F7-A04D-99924FDE54EE}" dt="2020-06-03T03:12:47.858" v="86" actId="478"/>
          <ac:spMkLst>
            <pc:docMk/>
            <pc:sldMk cId="3835130915" sldId="306"/>
            <ac:spMk id="3" creationId="{69B034A8-B53E-D342-9F11-1CAECEE5C31F}"/>
          </ac:spMkLst>
        </pc:spChg>
        <pc:spChg chg="add mod">
          <ac:chgData name="Aditya C." userId="52149d970a381a3d" providerId="LiveId" clId="{8F66BE36-76CA-40F7-A04D-99924FDE54EE}" dt="2020-06-10T03:43:45.992" v="3286" actId="20577"/>
          <ac:spMkLst>
            <pc:docMk/>
            <pc:sldMk cId="3835130915" sldId="306"/>
            <ac:spMk id="7" creationId="{4928A928-3E5D-410D-BAB7-1D0F412C8A97}"/>
          </ac:spMkLst>
        </pc:spChg>
        <pc:picChg chg="add mod modCrop">
          <ac:chgData name="Aditya C." userId="52149d970a381a3d" providerId="LiveId" clId="{8F66BE36-76CA-40F7-A04D-99924FDE54EE}" dt="2020-06-03T04:03:26.941" v="1150" actId="1076"/>
          <ac:picMkLst>
            <pc:docMk/>
            <pc:sldMk cId="3835130915" sldId="306"/>
            <ac:picMk id="8" creationId="{A8A230C9-69A6-4826-8D35-8FAE121A128A}"/>
          </ac:picMkLst>
        </pc:picChg>
        <pc:picChg chg="add del mod">
          <ac:chgData name="Aditya C." userId="52149d970a381a3d" providerId="LiveId" clId="{8F66BE36-76CA-40F7-A04D-99924FDE54EE}" dt="2020-06-03T03:43:45.433" v="639" actId="478"/>
          <ac:picMkLst>
            <pc:docMk/>
            <pc:sldMk cId="3835130915" sldId="306"/>
            <ac:picMk id="2050" creationId="{E58A1B4B-7BE2-497C-BCAD-E41C6AF825BA}"/>
          </ac:picMkLst>
        </pc:picChg>
        <pc:picChg chg="add mod">
          <ac:chgData name="Aditya C." userId="52149d970a381a3d" providerId="LiveId" clId="{8F66BE36-76CA-40F7-A04D-99924FDE54EE}" dt="2020-06-10T03:43:48.295" v="3287" actId="1076"/>
          <ac:picMkLst>
            <pc:docMk/>
            <pc:sldMk cId="3835130915" sldId="306"/>
            <ac:picMk id="2052" creationId="{D79516F3-584D-4C63-9B5E-83DDA651A37C}"/>
          </ac:picMkLst>
        </pc:picChg>
      </pc:sldChg>
      <pc:sldChg chg="add">
        <pc:chgData name="Aditya C." userId="52149d970a381a3d" providerId="LiveId" clId="{8F66BE36-76CA-40F7-A04D-99924FDE54EE}" dt="2020-06-03T03:12:43.452" v="84"/>
        <pc:sldMkLst>
          <pc:docMk/>
          <pc:sldMk cId="613614987" sldId="307"/>
        </pc:sldMkLst>
      </pc:sldChg>
      <pc:sldChg chg="add">
        <pc:chgData name="Aditya C." userId="52149d970a381a3d" providerId="LiveId" clId="{8F66BE36-76CA-40F7-A04D-99924FDE54EE}" dt="2020-06-03T03:12:43.629" v="85"/>
        <pc:sldMkLst>
          <pc:docMk/>
          <pc:sldMk cId="1856338451" sldId="308"/>
        </pc:sldMkLst>
      </pc:sldChg>
      <pc:sldChg chg="addSp delSp modSp add mod">
        <pc:chgData name="Aditya C." userId="52149d970a381a3d" providerId="LiveId" clId="{8F66BE36-76CA-40F7-A04D-99924FDE54EE}" dt="2020-06-03T04:15:07.738" v="1606" actId="5793"/>
        <pc:sldMkLst>
          <pc:docMk/>
          <pc:sldMk cId="1522770368" sldId="309"/>
        </pc:sldMkLst>
        <pc:spChg chg="mod">
          <ac:chgData name="Aditya C." userId="52149d970a381a3d" providerId="LiveId" clId="{8F66BE36-76CA-40F7-A04D-99924FDE54EE}" dt="2020-06-03T04:15:07.738" v="1606" actId="5793"/>
          <ac:spMkLst>
            <pc:docMk/>
            <pc:sldMk cId="1522770368" sldId="309"/>
            <ac:spMk id="7" creationId="{4928A928-3E5D-410D-BAB7-1D0F412C8A97}"/>
          </ac:spMkLst>
        </pc:spChg>
        <pc:picChg chg="add del mod">
          <ac:chgData name="Aditya C." userId="52149d970a381a3d" providerId="LiveId" clId="{8F66BE36-76CA-40F7-A04D-99924FDE54EE}" dt="2020-06-03T04:02:29.955" v="1147" actId="478"/>
          <ac:picMkLst>
            <pc:docMk/>
            <pc:sldMk cId="1522770368" sldId="309"/>
            <ac:picMk id="8" creationId="{C63183F8-0539-47E9-AFD5-397D7702F073}"/>
          </ac:picMkLst>
        </pc:picChg>
        <pc:picChg chg="add del mod">
          <ac:chgData name="Aditya C." userId="52149d970a381a3d" providerId="LiveId" clId="{8F66BE36-76CA-40F7-A04D-99924FDE54EE}" dt="2020-06-03T04:02:31.434" v="1148" actId="478"/>
          <ac:picMkLst>
            <pc:docMk/>
            <pc:sldMk cId="1522770368" sldId="309"/>
            <ac:picMk id="1026" creationId="{7C332669-6811-4A5D-B781-1DF9305557B0}"/>
          </ac:picMkLst>
        </pc:picChg>
        <pc:picChg chg="add del mod">
          <ac:chgData name="Aditya C." userId="52149d970a381a3d" providerId="LiveId" clId="{8F66BE36-76CA-40F7-A04D-99924FDE54EE}" dt="2020-06-03T03:54:05.713" v="1085" actId="478"/>
          <ac:picMkLst>
            <pc:docMk/>
            <pc:sldMk cId="1522770368" sldId="309"/>
            <ac:picMk id="1028" creationId="{DF982063-B22A-4DD0-9664-B384AC0AACEA}"/>
          </ac:picMkLst>
        </pc:picChg>
        <pc:picChg chg="add mod">
          <ac:chgData name="Aditya C." userId="52149d970a381a3d" providerId="LiveId" clId="{8F66BE36-76CA-40F7-A04D-99924FDE54EE}" dt="2020-06-03T04:10:46.183" v="1407" actId="1076"/>
          <ac:picMkLst>
            <pc:docMk/>
            <pc:sldMk cId="1522770368" sldId="309"/>
            <ac:picMk id="1030" creationId="{DD75867A-074F-4A06-8210-48D263AD99F5}"/>
          </ac:picMkLst>
        </pc:picChg>
        <pc:picChg chg="add del">
          <ac:chgData name="Aditya C." userId="52149d970a381a3d" providerId="LiveId" clId="{8F66BE36-76CA-40F7-A04D-99924FDE54EE}" dt="2020-06-03T04:06:53.116" v="1155" actId="478"/>
          <ac:picMkLst>
            <pc:docMk/>
            <pc:sldMk cId="1522770368" sldId="309"/>
            <ac:picMk id="1032" creationId="{FBFB971C-FA78-4920-A9BB-DFA4411E38E3}"/>
          </ac:picMkLst>
        </pc:picChg>
        <pc:picChg chg="add mod">
          <ac:chgData name="Aditya C." userId="52149d970a381a3d" providerId="LiveId" clId="{8F66BE36-76CA-40F7-A04D-99924FDE54EE}" dt="2020-06-03T04:10:50.496" v="1408" actId="1076"/>
          <ac:picMkLst>
            <pc:docMk/>
            <pc:sldMk cId="1522770368" sldId="309"/>
            <ac:picMk id="1034" creationId="{B5DDADF9-6CBE-4885-915F-9D8F9AE07145}"/>
          </ac:picMkLst>
        </pc:picChg>
      </pc:sldChg>
      <pc:sldChg chg="modSp add mod">
        <pc:chgData name="Aditya C." userId="52149d970a381a3d" providerId="LiveId" clId="{8F66BE36-76CA-40F7-A04D-99924FDE54EE}" dt="2020-06-10T03:47:14.047" v="3384" actId="20577"/>
        <pc:sldMkLst>
          <pc:docMk/>
          <pc:sldMk cId="449974017" sldId="310"/>
        </pc:sldMkLst>
        <pc:spChg chg="mod">
          <ac:chgData name="Aditya C." userId="52149d970a381a3d" providerId="LiveId" clId="{8F66BE36-76CA-40F7-A04D-99924FDE54EE}" dt="2020-06-10T03:47:14.047" v="3384" actId="20577"/>
          <ac:spMkLst>
            <pc:docMk/>
            <pc:sldMk cId="449974017" sldId="310"/>
            <ac:spMk id="7" creationId="{4928A928-3E5D-410D-BAB7-1D0F412C8A97}"/>
          </ac:spMkLst>
        </pc:spChg>
      </pc:sldChg>
      <pc:sldChg chg="addSp delSp modSp add mod">
        <pc:chgData name="Aditya C." userId="52149d970a381a3d" providerId="LiveId" clId="{8F66BE36-76CA-40F7-A04D-99924FDE54EE}" dt="2020-06-10T03:13:58.130" v="2312" actId="1035"/>
        <pc:sldMkLst>
          <pc:docMk/>
          <pc:sldMk cId="3001051562" sldId="311"/>
        </pc:sldMkLst>
        <pc:spChg chg="mod">
          <ac:chgData name="Aditya C." userId="52149d970a381a3d" providerId="LiveId" clId="{8F66BE36-76CA-40F7-A04D-99924FDE54EE}" dt="2020-06-03T04:19:02.277" v="1675" actId="20577"/>
          <ac:spMkLst>
            <pc:docMk/>
            <pc:sldMk cId="3001051562" sldId="311"/>
            <ac:spMk id="2" creationId="{4BC26BEF-0468-F84D-B84B-30259DE50006}"/>
          </ac:spMkLst>
        </pc:spChg>
        <pc:spChg chg="add del mod">
          <ac:chgData name="Aditya C." userId="52149d970a381a3d" providerId="LiveId" clId="{8F66BE36-76CA-40F7-A04D-99924FDE54EE}" dt="2020-06-03T04:19:02.598" v="1677" actId="478"/>
          <ac:spMkLst>
            <pc:docMk/>
            <pc:sldMk cId="3001051562" sldId="311"/>
            <ac:spMk id="3" creationId="{9D660BC7-B02B-4F13-A8C7-AE8BFE42F789}"/>
          </ac:spMkLst>
        </pc:spChg>
        <pc:spChg chg="add del">
          <ac:chgData name="Aditya C." userId="52149d970a381a3d" providerId="LiveId" clId="{8F66BE36-76CA-40F7-A04D-99924FDE54EE}" dt="2020-06-03T04:19:02.443" v="1676" actId="478"/>
          <ac:spMkLst>
            <pc:docMk/>
            <pc:sldMk cId="3001051562" sldId="311"/>
            <ac:spMk id="7" creationId="{4928A928-3E5D-410D-BAB7-1D0F412C8A97}"/>
          </ac:spMkLst>
        </pc:spChg>
        <pc:spChg chg="add del mod">
          <ac:chgData name="Aditya C." userId="52149d970a381a3d" providerId="LiveId" clId="{8F66BE36-76CA-40F7-A04D-99924FDE54EE}" dt="2020-06-03T04:20:41.327" v="1706" actId="478"/>
          <ac:spMkLst>
            <pc:docMk/>
            <pc:sldMk cId="3001051562" sldId="311"/>
            <ac:spMk id="18" creationId="{7719B03B-0F68-453B-802B-A7CED336F7F3}"/>
          </ac:spMkLst>
        </pc:spChg>
        <pc:graphicFrameChg chg="add del mod modGraphic">
          <ac:chgData name="Aditya C." userId="52149d970a381a3d" providerId="LiveId" clId="{8F66BE36-76CA-40F7-A04D-99924FDE54EE}" dt="2020-06-03T04:19:28.255" v="1686" actId="478"/>
          <ac:graphicFrameMkLst>
            <pc:docMk/>
            <pc:sldMk cId="3001051562" sldId="311"/>
            <ac:graphicFrameMk id="6" creationId="{B3425E60-D8E0-4CD8-9153-B047179F69D4}"/>
          </ac:graphicFrameMkLst>
        </pc:graphicFrameChg>
        <pc:graphicFrameChg chg="add del mod modGraphic">
          <ac:chgData name="Aditya C." userId="52149d970a381a3d" providerId="LiveId" clId="{8F66BE36-76CA-40F7-A04D-99924FDE54EE}" dt="2020-06-03T04:20:47.473" v="1707" actId="478"/>
          <ac:graphicFrameMkLst>
            <pc:docMk/>
            <pc:sldMk cId="3001051562" sldId="311"/>
            <ac:graphicFrameMk id="10" creationId="{47278F46-DD48-4748-B3A8-512F93A8C88E}"/>
          </ac:graphicFrameMkLst>
        </pc:graphicFrameChg>
        <pc:graphicFrameChg chg="add del mod modGraphic">
          <ac:chgData name="Aditya C." userId="52149d970a381a3d" providerId="LiveId" clId="{8F66BE36-76CA-40F7-A04D-99924FDE54EE}" dt="2020-06-10T03:13:58.130" v="2312" actId="1035"/>
          <ac:graphicFrameMkLst>
            <pc:docMk/>
            <pc:sldMk cId="3001051562" sldId="311"/>
            <ac:graphicFrameMk id="19" creationId="{F6422535-2FC6-4EE0-AF7D-21DA7F02717B}"/>
          </ac:graphicFrameMkLst>
        </pc:graphicFrameChg>
        <pc:picChg chg="mod">
          <ac:chgData name="Aditya C." userId="52149d970a381a3d" providerId="LiveId" clId="{8F66BE36-76CA-40F7-A04D-99924FDE54EE}" dt="2020-06-10T03:13:18.735" v="2300" actId="1076"/>
          <ac:picMkLst>
            <pc:docMk/>
            <pc:sldMk cId="3001051562" sldId="311"/>
            <ac:picMk id="6" creationId="{5F7426FE-E716-1F4A-8395-89F862E8A498}"/>
          </ac:picMkLst>
        </pc:picChg>
        <pc:picChg chg="add del">
          <ac:chgData name="Aditya C." userId="52149d970a381a3d" providerId="LiveId" clId="{8F66BE36-76CA-40F7-A04D-99924FDE54EE}" dt="2020-06-03T04:19:02.443" v="1676" actId="478"/>
          <ac:picMkLst>
            <pc:docMk/>
            <pc:sldMk cId="3001051562" sldId="311"/>
            <ac:picMk id="8" creationId="{C63183F8-0539-47E9-AFD5-397D7702F073}"/>
          </ac:picMkLst>
        </pc:picChg>
        <pc:picChg chg="add del mod">
          <ac:chgData name="Aditya C." userId="52149d970a381a3d" providerId="LiveId" clId="{8F66BE36-76CA-40F7-A04D-99924FDE54EE}" dt="2020-06-10T03:09:16.446" v="2201" actId="21"/>
          <ac:picMkLst>
            <pc:docMk/>
            <pc:sldMk cId="3001051562" sldId="311"/>
            <ac:picMk id="10" creationId="{E2472645-769B-4BFA-99F2-0E82C5C2D93E}"/>
          </ac:picMkLst>
        </pc:picChg>
        <pc:picChg chg="add del mod">
          <ac:chgData name="Aditya C." userId="52149d970a381a3d" providerId="LiveId" clId="{8F66BE36-76CA-40F7-A04D-99924FDE54EE}" dt="2020-06-03T04:19:16.592" v="1685" actId="478"/>
          <ac:picMkLst>
            <pc:docMk/>
            <pc:sldMk cId="3001051562" sldId="311"/>
            <ac:picMk id="11" creationId="{528E540B-CB29-44A1-B1D9-264BF5F17C65}"/>
          </ac:picMkLst>
        </pc:picChg>
        <pc:picChg chg="add del mod">
          <ac:chgData name="Aditya C." userId="52149d970a381a3d" providerId="LiveId" clId="{8F66BE36-76CA-40F7-A04D-99924FDE54EE}" dt="2020-06-03T04:20:19.172" v="1701" actId="478"/>
          <ac:picMkLst>
            <pc:docMk/>
            <pc:sldMk cId="3001051562" sldId="311"/>
            <ac:picMk id="13" creationId="{B5E808C4-4EAA-4805-B0C6-D2DDB2208A23}"/>
          </ac:picMkLst>
        </pc:picChg>
        <pc:picChg chg="add del mod">
          <ac:chgData name="Aditya C." userId="52149d970a381a3d" providerId="LiveId" clId="{8F66BE36-76CA-40F7-A04D-99924FDE54EE}" dt="2020-06-03T04:20:20.712" v="1702" actId="478"/>
          <ac:picMkLst>
            <pc:docMk/>
            <pc:sldMk cId="3001051562" sldId="311"/>
            <ac:picMk id="14" creationId="{29D251BC-770F-43F3-A04F-625BD6C43F19}"/>
          </ac:picMkLst>
        </pc:picChg>
        <pc:picChg chg="add del mod">
          <ac:chgData name="Aditya C." userId="52149d970a381a3d" providerId="LiveId" clId="{8F66BE36-76CA-40F7-A04D-99924FDE54EE}" dt="2020-06-03T04:20:17.336" v="1698"/>
          <ac:picMkLst>
            <pc:docMk/>
            <pc:sldMk cId="3001051562" sldId="311"/>
            <ac:picMk id="15" creationId="{1D60B2C2-2623-4E31-96A5-6714F0120B99}"/>
          </ac:picMkLst>
        </pc:picChg>
        <pc:picChg chg="add del mod">
          <ac:chgData name="Aditya C." userId="52149d970a381a3d" providerId="LiveId" clId="{8F66BE36-76CA-40F7-A04D-99924FDE54EE}" dt="2020-06-03T04:20:41.327" v="1706" actId="478"/>
          <ac:picMkLst>
            <pc:docMk/>
            <pc:sldMk cId="3001051562" sldId="311"/>
            <ac:picMk id="17" creationId="{4FBA993C-23B0-44E6-85C9-82F9CFD6A546}"/>
          </ac:picMkLst>
        </pc:picChg>
        <pc:picChg chg="add mod">
          <ac:chgData name="Aditya C." userId="52149d970a381a3d" providerId="LiveId" clId="{8F66BE36-76CA-40F7-A04D-99924FDE54EE}" dt="2020-06-10T03:13:20.129" v="2301" actId="1076"/>
          <ac:picMkLst>
            <pc:docMk/>
            <pc:sldMk cId="3001051562" sldId="311"/>
            <ac:picMk id="22" creationId="{9F50F1AE-CDC7-4F0E-82DD-AFBAA454A273}"/>
          </ac:picMkLst>
        </pc:picChg>
        <pc:picChg chg="add del">
          <ac:chgData name="Aditya C." userId="52149d970a381a3d" providerId="LiveId" clId="{8F66BE36-76CA-40F7-A04D-99924FDE54EE}" dt="2020-06-10T02:14:09.907" v="2134"/>
          <ac:picMkLst>
            <pc:docMk/>
            <pc:sldMk cId="3001051562" sldId="311"/>
            <ac:picMk id="1026" creationId="{41A883B5-CC7C-4985-80D4-817B52A48EDB}"/>
          </ac:picMkLst>
        </pc:picChg>
        <pc:picChg chg="add del">
          <ac:chgData name="Aditya C." userId="52149d970a381a3d" providerId="LiveId" clId="{8F66BE36-76CA-40F7-A04D-99924FDE54EE}" dt="2020-06-03T04:19:02.778" v="1678" actId="478"/>
          <ac:picMkLst>
            <pc:docMk/>
            <pc:sldMk cId="3001051562" sldId="311"/>
            <ac:picMk id="1026" creationId="{7C332669-6811-4A5D-B781-1DF9305557B0}"/>
          </ac:picMkLst>
        </pc:picChg>
        <pc:picChg chg="add mod">
          <ac:chgData name="Aditya C." userId="52149d970a381a3d" providerId="LiveId" clId="{8F66BE36-76CA-40F7-A04D-99924FDE54EE}" dt="2020-06-10T03:13:16.363" v="2299" actId="1076"/>
          <ac:picMkLst>
            <pc:docMk/>
            <pc:sldMk cId="3001051562" sldId="311"/>
            <ac:picMk id="1028" creationId="{C2C067D5-5E1D-43EC-B0CA-F2019483A92A}"/>
          </ac:picMkLst>
        </pc:picChg>
      </pc:sldChg>
      <pc:sldChg chg="modSp del mod">
        <pc:chgData name="Aditya C." userId="52149d970a381a3d" providerId="LiveId" clId="{8F66BE36-76CA-40F7-A04D-99924FDE54EE}" dt="2020-06-11T01:12:47.043" v="5781" actId="47"/>
        <pc:sldMkLst>
          <pc:docMk/>
          <pc:sldMk cId="3103684096" sldId="313"/>
        </pc:sldMkLst>
        <pc:spChg chg="mod">
          <ac:chgData name="Aditya C." userId="52149d970a381a3d" providerId="LiveId" clId="{8F66BE36-76CA-40F7-A04D-99924FDE54EE}" dt="2020-06-11T01:06:55.595" v="5470" actId="20577"/>
          <ac:spMkLst>
            <pc:docMk/>
            <pc:sldMk cId="3103684096" sldId="313"/>
            <ac:spMk id="3" creationId="{2510ECFD-6884-9249-AE29-8B2A0B878587}"/>
          </ac:spMkLst>
        </pc:spChg>
      </pc:sldChg>
      <pc:sldChg chg="addSp delSp modSp mod">
        <pc:chgData name="Aditya C." userId="52149d970a381a3d" providerId="LiveId" clId="{8F66BE36-76CA-40F7-A04D-99924FDE54EE}" dt="2020-06-10T03:13:09.922" v="2298" actId="1076"/>
        <pc:sldMkLst>
          <pc:docMk/>
          <pc:sldMk cId="4099784587" sldId="314"/>
        </pc:sldMkLst>
        <pc:graphicFrameChg chg="mod modGraphic">
          <ac:chgData name="Aditya C." userId="52149d970a381a3d" providerId="LiveId" clId="{8F66BE36-76CA-40F7-A04D-99924FDE54EE}" dt="2020-06-10T03:11:34.295" v="2289" actId="20577"/>
          <ac:graphicFrameMkLst>
            <pc:docMk/>
            <pc:sldMk cId="4099784587" sldId="314"/>
            <ac:graphicFrameMk id="19" creationId="{F6422535-2FC6-4EE0-AF7D-21DA7F02717B}"/>
          </ac:graphicFrameMkLst>
        </pc:graphicFrameChg>
        <pc:picChg chg="mod">
          <ac:chgData name="Aditya C." userId="52149d970a381a3d" providerId="LiveId" clId="{8F66BE36-76CA-40F7-A04D-99924FDE54EE}" dt="2020-06-10T03:12:52.514" v="2293" actId="1076"/>
          <ac:picMkLst>
            <pc:docMk/>
            <pc:sldMk cId="4099784587" sldId="314"/>
            <ac:picMk id="3" creationId="{EAEFDE2D-0EB4-CD46-AC0B-E0883F4D06B4}"/>
          </ac:picMkLst>
        </pc:picChg>
        <pc:picChg chg="del">
          <ac:chgData name="Aditya C." userId="52149d970a381a3d" providerId="LiveId" clId="{8F66BE36-76CA-40F7-A04D-99924FDE54EE}" dt="2020-06-10T02:14:38.650" v="2146" actId="21"/>
          <ac:picMkLst>
            <pc:docMk/>
            <pc:sldMk cId="4099784587" sldId="314"/>
            <ac:picMk id="7" creationId="{BBABEC64-C175-FE4F-84A8-02C4288ACBF7}"/>
          </ac:picMkLst>
        </pc:picChg>
        <pc:picChg chg="mod">
          <ac:chgData name="Aditya C." userId="52149d970a381a3d" providerId="LiveId" clId="{8F66BE36-76CA-40F7-A04D-99924FDE54EE}" dt="2020-06-10T03:12:56.663" v="2294" actId="1076"/>
          <ac:picMkLst>
            <pc:docMk/>
            <pc:sldMk cId="4099784587" sldId="314"/>
            <ac:picMk id="8" creationId="{C3D007E4-999F-8046-A9DB-F90F34BE5064}"/>
          </ac:picMkLst>
        </pc:picChg>
        <pc:picChg chg="add del mod">
          <ac:chgData name="Aditya C." userId="52149d970a381a3d" providerId="LiveId" clId="{8F66BE36-76CA-40F7-A04D-99924FDE54EE}" dt="2020-06-10T03:12:58.252" v="2295" actId="1076"/>
          <ac:picMkLst>
            <pc:docMk/>
            <pc:sldMk cId="4099784587" sldId="314"/>
            <ac:picMk id="9" creationId="{3ABB8AEC-45A6-4904-87CC-BB5BAF26FFE8}"/>
          </ac:picMkLst>
        </pc:picChg>
        <pc:picChg chg="add mod">
          <ac:chgData name="Aditya C." userId="52149d970a381a3d" providerId="LiveId" clId="{8F66BE36-76CA-40F7-A04D-99924FDE54EE}" dt="2020-06-10T03:13:09.922" v="2298" actId="1076"/>
          <ac:picMkLst>
            <pc:docMk/>
            <pc:sldMk cId="4099784587" sldId="314"/>
            <ac:picMk id="2050" creationId="{EC3332D3-9524-4971-B128-0277E67BD94C}"/>
          </ac:picMkLst>
        </pc:picChg>
      </pc:sldChg>
      <pc:sldChg chg="del">
        <pc:chgData name="Aditya C." userId="52149d970a381a3d" providerId="LiveId" clId="{8F66BE36-76CA-40F7-A04D-99924FDE54EE}" dt="2020-06-11T01:05:58.806" v="5446" actId="47"/>
        <pc:sldMkLst>
          <pc:docMk/>
          <pc:sldMk cId="2257892439" sldId="315"/>
        </pc:sldMkLst>
      </pc:sldChg>
      <pc:sldChg chg="addSp modSp del mod">
        <pc:chgData name="Aditya C." userId="52149d970a381a3d" providerId="LiveId" clId="{8F66BE36-76CA-40F7-A04D-99924FDE54EE}" dt="2020-06-11T00:52:51.994" v="4971" actId="47"/>
        <pc:sldMkLst>
          <pc:docMk/>
          <pc:sldMk cId="1102144507" sldId="316"/>
        </pc:sldMkLst>
        <pc:spChg chg="mod">
          <ac:chgData name="Aditya C." userId="52149d970a381a3d" providerId="LiveId" clId="{8F66BE36-76CA-40F7-A04D-99924FDE54EE}" dt="2020-06-11T00:52:36.918" v="4957" actId="14100"/>
          <ac:spMkLst>
            <pc:docMk/>
            <pc:sldMk cId="1102144507" sldId="316"/>
            <ac:spMk id="3" creationId="{3C5AC62E-3BA5-7140-8824-51EB026FE324}"/>
          </ac:spMkLst>
        </pc:spChg>
        <pc:picChg chg="add mod">
          <ac:chgData name="Aditya C." userId="52149d970a381a3d" providerId="LiveId" clId="{8F66BE36-76CA-40F7-A04D-99924FDE54EE}" dt="2020-06-11T00:52:20.973" v="4901" actId="14100"/>
          <ac:picMkLst>
            <pc:docMk/>
            <pc:sldMk cId="1102144507" sldId="316"/>
            <ac:picMk id="6146" creationId="{29973495-BE21-451E-9AF9-16EE15828AD4}"/>
          </ac:picMkLst>
        </pc:picChg>
      </pc:sldChg>
      <pc:sldChg chg="del">
        <pc:chgData name="Aditya C." userId="52149d970a381a3d" providerId="LiveId" clId="{8F66BE36-76CA-40F7-A04D-99924FDE54EE}" dt="2020-06-10T04:16:08.476" v="4837" actId="47"/>
        <pc:sldMkLst>
          <pc:docMk/>
          <pc:sldMk cId="1152675066" sldId="317"/>
        </pc:sldMkLst>
      </pc:sldChg>
      <pc:sldChg chg="addSp delSp modSp add mod">
        <pc:chgData name="Aditya C." userId="52149d970a381a3d" providerId="LiveId" clId="{8F66BE36-76CA-40F7-A04D-99924FDE54EE}" dt="2020-06-10T03:20:52.679" v="2589" actId="33524"/>
        <pc:sldMkLst>
          <pc:docMk/>
          <pc:sldMk cId="653926493" sldId="318"/>
        </pc:sldMkLst>
        <pc:spChg chg="mod">
          <ac:chgData name="Aditya C." userId="52149d970a381a3d" providerId="LiveId" clId="{8F66BE36-76CA-40F7-A04D-99924FDE54EE}" dt="2020-06-10T03:20:52.679" v="2589" actId="33524"/>
          <ac:spMkLst>
            <pc:docMk/>
            <pc:sldMk cId="653926493" sldId="318"/>
            <ac:spMk id="7" creationId="{4928A928-3E5D-410D-BAB7-1D0F412C8A97}"/>
          </ac:spMkLst>
        </pc:spChg>
        <pc:picChg chg="del">
          <ac:chgData name="Aditya C." userId="52149d970a381a3d" providerId="LiveId" clId="{8F66BE36-76CA-40F7-A04D-99924FDE54EE}" dt="2020-06-10T03:16:38.983" v="2335" actId="478"/>
          <ac:picMkLst>
            <pc:docMk/>
            <pc:sldMk cId="653926493" sldId="318"/>
            <ac:picMk id="8" creationId="{C63183F8-0539-47E9-AFD5-397D7702F073}"/>
          </ac:picMkLst>
        </pc:picChg>
        <pc:picChg chg="del">
          <ac:chgData name="Aditya C." userId="52149d970a381a3d" providerId="LiveId" clId="{8F66BE36-76CA-40F7-A04D-99924FDE54EE}" dt="2020-06-10T03:16:47.910" v="2336" actId="478"/>
          <ac:picMkLst>
            <pc:docMk/>
            <pc:sldMk cId="653926493" sldId="318"/>
            <ac:picMk id="1026" creationId="{7C332669-6811-4A5D-B781-1DF9305557B0}"/>
          </ac:picMkLst>
        </pc:picChg>
        <pc:picChg chg="add del">
          <ac:chgData name="Aditya C." userId="52149d970a381a3d" providerId="LiveId" clId="{8F66BE36-76CA-40F7-A04D-99924FDE54EE}" dt="2020-06-10T03:17:29.782" v="2338"/>
          <ac:picMkLst>
            <pc:docMk/>
            <pc:sldMk cId="653926493" sldId="318"/>
            <ac:picMk id="3074" creationId="{4474BE77-A0FA-4313-8006-116B66D0CA8E}"/>
          </ac:picMkLst>
        </pc:picChg>
        <pc:picChg chg="add mod">
          <ac:chgData name="Aditya C." userId="52149d970a381a3d" providerId="LiveId" clId="{8F66BE36-76CA-40F7-A04D-99924FDE54EE}" dt="2020-06-10T03:18:37.391" v="2341" actId="14100"/>
          <ac:picMkLst>
            <pc:docMk/>
            <pc:sldMk cId="653926493" sldId="318"/>
            <ac:picMk id="3076" creationId="{D56DB1C1-7E24-4153-99A7-4E4177E21733}"/>
          </ac:picMkLst>
        </pc:picChg>
      </pc:sldChg>
      <pc:sldChg chg="addSp delSp modSp add del mod">
        <pc:chgData name="Aditya C." userId="52149d970a381a3d" providerId="LiveId" clId="{8F66BE36-76CA-40F7-A04D-99924FDE54EE}" dt="2020-06-10T03:50:33.895" v="3386" actId="47"/>
        <pc:sldMkLst>
          <pc:docMk/>
          <pc:sldMk cId="419041851" sldId="319"/>
        </pc:sldMkLst>
        <pc:spChg chg="mod">
          <ac:chgData name="Aditya C." userId="52149d970a381a3d" providerId="LiveId" clId="{8F66BE36-76CA-40F7-A04D-99924FDE54EE}" dt="2020-06-10T03:41:08.975" v="3186" actId="20577"/>
          <ac:spMkLst>
            <pc:docMk/>
            <pc:sldMk cId="419041851" sldId="319"/>
            <ac:spMk id="2" creationId="{4BC26BEF-0468-F84D-B84B-30259DE50006}"/>
          </ac:spMkLst>
        </pc:spChg>
        <pc:spChg chg="mod">
          <ac:chgData name="Aditya C." userId="52149d970a381a3d" providerId="LiveId" clId="{8F66BE36-76CA-40F7-A04D-99924FDE54EE}" dt="2020-06-10T03:41:14.358" v="3205" actId="20577"/>
          <ac:spMkLst>
            <pc:docMk/>
            <pc:sldMk cId="419041851" sldId="319"/>
            <ac:spMk id="7" creationId="{4928A928-3E5D-410D-BAB7-1D0F412C8A97}"/>
          </ac:spMkLst>
        </pc:spChg>
        <pc:picChg chg="del">
          <ac:chgData name="Aditya C." userId="52149d970a381a3d" providerId="LiveId" clId="{8F66BE36-76CA-40F7-A04D-99924FDE54EE}" dt="2020-06-10T03:41:17.023" v="3206" actId="478"/>
          <ac:picMkLst>
            <pc:docMk/>
            <pc:sldMk cId="419041851" sldId="319"/>
            <ac:picMk id="1030" creationId="{DD75867A-074F-4A06-8210-48D263AD99F5}"/>
          </ac:picMkLst>
        </pc:picChg>
        <pc:picChg chg="del">
          <ac:chgData name="Aditya C." userId="52149d970a381a3d" providerId="LiveId" clId="{8F66BE36-76CA-40F7-A04D-99924FDE54EE}" dt="2020-06-10T03:41:17.351" v="3207" actId="478"/>
          <ac:picMkLst>
            <pc:docMk/>
            <pc:sldMk cId="419041851" sldId="319"/>
            <ac:picMk id="1034" creationId="{B5DDADF9-6CBE-4885-915F-9D8F9AE07145}"/>
          </ac:picMkLst>
        </pc:picChg>
        <pc:picChg chg="add del mod">
          <ac:chgData name="Aditya C." userId="52149d970a381a3d" providerId="LiveId" clId="{8F66BE36-76CA-40F7-A04D-99924FDE54EE}" dt="2020-06-10T03:50:32.422" v="3385" actId="478"/>
          <ac:picMkLst>
            <pc:docMk/>
            <pc:sldMk cId="419041851" sldId="319"/>
            <ac:picMk id="4098" creationId="{C517B48E-9EF4-4B0F-A166-C261533C8FA4}"/>
          </ac:picMkLst>
        </pc:picChg>
      </pc:sldChg>
      <pc:sldChg chg="addSp modSp add mod">
        <pc:chgData name="Aditya C." userId="52149d970a381a3d" providerId="LiveId" clId="{8F66BE36-76CA-40F7-A04D-99924FDE54EE}" dt="2020-06-11T01:14:36.097" v="5795" actId="1076"/>
        <pc:sldMkLst>
          <pc:docMk/>
          <pc:sldMk cId="2747519672" sldId="319"/>
        </pc:sldMkLst>
        <pc:spChg chg="mod">
          <ac:chgData name="Aditya C." userId="52149d970a381a3d" providerId="LiveId" clId="{8F66BE36-76CA-40F7-A04D-99924FDE54EE}" dt="2020-06-10T03:50:43.689" v="3402" actId="20577"/>
          <ac:spMkLst>
            <pc:docMk/>
            <pc:sldMk cId="2747519672" sldId="319"/>
            <ac:spMk id="2" creationId="{9AD724BC-CB95-924F-92A7-1C4BA3049736}"/>
          </ac:spMkLst>
        </pc:spChg>
        <pc:spChg chg="mod">
          <ac:chgData name="Aditya C." userId="52149d970a381a3d" providerId="LiveId" clId="{8F66BE36-76CA-40F7-A04D-99924FDE54EE}" dt="2020-06-11T01:14:18.790" v="5791" actId="14100"/>
          <ac:spMkLst>
            <pc:docMk/>
            <pc:sldMk cId="2747519672" sldId="319"/>
            <ac:spMk id="3" creationId="{2CD2D437-E61A-4148-873E-0AA793BB2044}"/>
          </ac:spMkLst>
        </pc:spChg>
        <pc:picChg chg="add mod">
          <ac:chgData name="Aditya C." userId="52149d970a381a3d" providerId="LiveId" clId="{8F66BE36-76CA-40F7-A04D-99924FDE54EE}" dt="2020-06-11T01:14:36.097" v="5795" actId="1076"/>
          <ac:picMkLst>
            <pc:docMk/>
            <pc:sldMk cId="2747519672" sldId="319"/>
            <ac:picMk id="7" creationId="{F61847C9-ABAE-49BD-8074-BEACC2454506}"/>
          </ac:picMkLst>
        </pc:picChg>
      </pc:sldChg>
      <pc:sldChg chg="addSp delSp modSp add mod">
        <pc:chgData name="Aditya C." userId="52149d970a381a3d" providerId="LiveId" clId="{8F66BE36-76CA-40F7-A04D-99924FDE54EE}" dt="2020-06-10T04:16:04.089" v="4836" actId="20577"/>
        <pc:sldMkLst>
          <pc:docMk/>
          <pc:sldMk cId="260903989" sldId="320"/>
        </pc:sldMkLst>
        <pc:spChg chg="mod">
          <ac:chgData name="Aditya C." userId="52149d970a381a3d" providerId="LiveId" clId="{8F66BE36-76CA-40F7-A04D-99924FDE54EE}" dt="2020-06-10T04:08:52.944" v="4465" actId="20577"/>
          <ac:spMkLst>
            <pc:docMk/>
            <pc:sldMk cId="260903989" sldId="320"/>
            <ac:spMk id="2" creationId="{9AD724BC-CB95-924F-92A7-1C4BA3049736}"/>
          </ac:spMkLst>
        </pc:spChg>
        <pc:spChg chg="mod">
          <ac:chgData name="Aditya C." userId="52149d970a381a3d" providerId="LiveId" clId="{8F66BE36-76CA-40F7-A04D-99924FDE54EE}" dt="2020-06-10T04:16:04.089" v="4836" actId="20577"/>
          <ac:spMkLst>
            <pc:docMk/>
            <pc:sldMk cId="260903989" sldId="320"/>
            <ac:spMk id="3" creationId="{2CD2D437-E61A-4148-873E-0AA793BB2044}"/>
          </ac:spMkLst>
        </pc:spChg>
        <pc:picChg chg="add mod">
          <ac:chgData name="Aditya C." userId="52149d970a381a3d" providerId="LiveId" clId="{8F66BE36-76CA-40F7-A04D-99924FDE54EE}" dt="2020-06-10T04:13:06.506" v="4571" actId="1076"/>
          <ac:picMkLst>
            <pc:docMk/>
            <pc:sldMk cId="260903989" sldId="320"/>
            <ac:picMk id="5122" creationId="{2F7E8F5D-902D-461C-9259-27828200CA66}"/>
          </ac:picMkLst>
        </pc:picChg>
        <pc:picChg chg="add del mod">
          <ac:chgData name="Aditya C." userId="52149d970a381a3d" providerId="LiveId" clId="{8F66BE36-76CA-40F7-A04D-99924FDE54EE}" dt="2020-06-10T04:13:56.504" v="4574" actId="478"/>
          <ac:picMkLst>
            <pc:docMk/>
            <pc:sldMk cId="260903989" sldId="320"/>
            <ac:picMk id="5124" creationId="{A1591A41-0C17-4A20-A38F-02E1CDB86168}"/>
          </ac:picMkLst>
        </pc:picChg>
        <pc:picChg chg="add mod">
          <ac:chgData name="Aditya C." userId="52149d970a381a3d" providerId="LiveId" clId="{8F66BE36-76CA-40F7-A04D-99924FDE54EE}" dt="2020-06-10T04:14:13.206" v="4577" actId="1076"/>
          <ac:picMkLst>
            <pc:docMk/>
            <pc:sldMk cId="260903989" sldId="320"/>
            <ac:picMk id="5126" creationId="{0DEFFDE3-F496-4EED-AF2A-7614719D4A06}"/>
          </ac:picMkLst>
        </pc:picChg>
      </pc:sldChg>
      <pc:sldChg chg="modSp add mod">
        <pc:chgData name="Aditya C." userId="52149d970a381a3d" providerId="LiveId" clId="{8F66BE36-76CA-40F7-A04D-99924FDE54EE}" dt="2020-06-10T04:16:45.371" v="4884" actId="20577"/>
        <pc:sldMkLst>
          <pc:docMk/>
          <pc:sldMk cId="192776812" sldId="321"/>
        </pc:sldMkLst>
        <pc:spChg chg="mod">
          <ac:chgData name="Aditya C." userId="52149d970a381a3d" providerId="LiveId" clId="{8F66BE36-76CA-40F7-A04D-99924FDE54EE}" dt="2020-06-10T04:16:30.808" v="4855" actId="20577"/>
          <ac:spMkLst>
            <pc:docMk/>
            <pc:sldMk cId="192776812" sldId="321"/>
            <ac:spMk id="2" creationId="{4BC26BEF-0468-F84D-B84B-30259DE50006}"/>
          </ac:spMkLst>
        </pc:spChg>
        <pc:spChg chg="mod">
          <ac:chgData name="Aditya C." userId="52149d970a381a3d" providerId="LiveId" clId="{8F66BE36-76CA-40F7-A04D-99924FDE54EE}" dt="2020-06-10T04:16:45.371" v="4884" actId="20577"/>
          <ac:spMkLst>
            <pc:docMk/>
            <pc:sldMk cId="192776812" sldId="321"/>
            <ac:spMk id="3" creationId="{69B034A8-B53E-D342-9F11-1CAECEE5C31F}"/>
          </ac:spMkLst>
        </pc:spChg>
      </pc:sldChg>
      <pc:sldChg chg="addSp delSp modSp add mod">
        <pc:chgData name="Aditya C." userId="52149d970a381a3d" providerId="LiveId" clId="{8F66BE36-76CA-40F7-A04D-99924FDE54EE}" dt="2020-06-11T00:59:55.095" v="5445" actId="14100"/>
        <pc:sldMkLst>
          <pc:docMk/>
          <pc:sldMk cId="3970904719" sldId="322"/>
        </pc:sldMkLst>
        <pc:spChg chg="mod">
          <ac:chgData name="Aditya C." userId="52149d970a381a3d" providerId="LiveId" clId="{8F66BE36-76CA-40F7-A04D-99924FDE54EE}" dt="2020-06-11T00:52:43.370" v="4970" actId="20577"/>
          <ac:spMkLst>
            <pc:docMk/>
            <pc:sldMk cId="3970904719" sldId="322"/>
            <ac:spMk id="2" creationId="{9AD724BC-CB95-924F-92A7-1C4BA3049736}"/>
          </ac:spMkLst>
        </pc:spChg>
        <pc:spChg chg="mod">
          <ac:chgData name="Aditya C." userId="52149d970a381a3d" providerId="LiveId" clId="{8F66BE36-76CA-40F7-A04D-99924FDE54EE}" dt="2020-06-11T00:59:05.584" v="5436" actId="20577"/>
          <ac:spMkLst>
            <pc:docMk/>
            <pc:sldMk cId="3970904719" sldId="322"/>
            <ac:spMk id="3" creationId="{2CD2D437-E61A-4148-873E-0AA793BB2044}"/>
          </ac:spMkLst>
        </pc:spChg>
        <pc:picChg chg="add mod">
          <ac:chgData name="Aditya C." userId="52149d970a381a3d" providerId="LiveId" clId="{8F66BE36-76CA-40F7-A04D-99924FDE54EE}" dt="2020-06-11T00:59:55.095" v="5445" actId="14100"/>
          <ac:picMkLst>
            <pc:docMk/>
            <pc:sldMk cId="3970904719" sldId="322"/>
            <ac:picMk id="7" creationId="{17387B30-FDE0-464A-A1E8-969AAF3C2FB7}"/>
          </ac:picMkLst>
        </pc:picChg>
        <pc:picChg chg="add del mod">
          <ac:chgData name="Aditya C." userId="52149d970a381a3d" providerId="LiveId" clId="{8F66BE36-76CA-40F7-A04D-99924FDE54EE}" dt="2020-06-11T00:52:57.575" v="4975" actId="478"/>
          <ac:picMkLst>
            <pc:docMk/>
            <pc:sldMk cId="3970904719" sldId="322"/>
            <ac:picMk id="8" creationId="{ADA2C85D-B23E-42BB-AD2E-342BE798CD21}"/>
          </ac:picMkLst>
        </pc:picChg>
        <pc:picChg chg="del">
          <ac:chgData name="Aditya C." userId="52149d970a381a3d" providerId="LiveId" clId="{8F66BE36-76CA-40F7-A04D-99924FDE54EE}" dt="2020-06-11T00:52:55.809" v="4973" actId="478"/>
          <ac:picMkLst>
            <pc:docMk/>
            <pc:sldMk cId="3970904719" sldId="322"/>
            <ac:picMk id="5122" creationId="{2F7E8F5D-902D-461C-9259-27828200CA66}"/>
          </ac:picMkLst>
        </pc:picChg>
        <pc:picChg chg="del mod">
          <ac:chgData name="Aditya C." userId="52149d970a381a3d" providerId="LiveId" clId="{8F66BE36-76CA-40F7-A04D-99924FDE54EE}" dt="2020-06-11T00:52:55.809" v="4973" actId="478"/>
          <ac:picMkLst>
            <pc:docMk/>
            <pc:sldMk cId="3970904719" sldId="322"/>
            <ac:picMk id="5126" creationId="{0DEFFDE3-F496-4EED-AF2A-7614719D4A06}"/>
          </ac:picMkLst>
        </pc:picChg>
        <pc:picChg chg="add del">
          <ac:chgData name="Aditya C." userId="52149d970a381a3d" providerId="LiveId" clId="{8F66BE36-76CA-40F7-A04D-99924FDE54EE}" dt="2020-06-11T00:53:03.723" v="4977"/>
          <ac:picMkLst>
            <pc:docMk/>
            <pc:sldMk cId="3970904719" sldId="322"/>
            <ac:picMk id="7170" creationId="{CF9ADA57-408F-4080-BAB1-4D6830C8439E}"/>
          </ac:picMkLst>
        </pc:picChg>
        <pc:picChg chg="add del mod">
          <ac:chgData name="Aditya C." userId="52149d970a381a3d" providerId="LiveId" clId="{8F66BE36-76CA-40F7-A04D-99924FDE54EE}" dt="2020-06-11T00:59:07.547" v="5437" actId="478"/>
          <ac:picMkLst>
            <pc:docMk/>
            <pc:sldMk cId="3970904719" sldId="322"/>
            <ac:picMk id="7172" creationId="{D45D45BF-88DA-4E23-BAB6-0FF42EF74783}"/>
          </ac:picMkLst>
        </pc:picChg>
      </pc:sldChg>
      <pc:sldChg chg="addSp delSp modSp add mod">
        <pc:chgData name="Aditya C." userId="52149d970a381a3d" providerId="LiveId" clId="{8F66BE36-76CA-40F7-A04D-99924FDE54EE}" dt="2020-06-11T01:09:33.765" v="5780" actId="20577"/>
        <pc:sldMkLst>
          <pc:docMk/>
          <pc:sldMk cId="247003076" sldId="323"/>
        </pc:sldMkLst>
        <pc:spChg chg="mod">
          <ac:chgData name="Aditya C." userId="52149d970a381a3d" providerId="LiveId" clId="{8F66BE36-76CA-40F7-A04D-99924FDE54EE}" dt="2020-06-11T01:07:07.711" v="5495" actId="20577"/>
          <ac:spMkLst>
            <pc:docMk/>
            <pc:sldMk cId="247003076" sldId="323"/>
            <ac:spMk id="2" creationId="{9AD724BC-CB95-924F-92A7-1C4BA3049736}"/>
          </ac:spMkLst>
        </pc:spChg>
        <pc:spChg chg="mod">
          <ac:chgData name="Aditya C." userId="52149d970a381a3d" providerId="LiveId" clId="{8F66BE36-76CA-40F7-A04D-99924FDE54EE}" dt="2020-06-11T01:09:33.765" v="5780" actId="20577"/>
          <ac:spMkLst>
            <pc:docMk/>
            <pc:sldMk cId="247003076" sldId="323"/>
            <ac:spMk id="3" creationId="{2CD2D437-E61A-4148-873E-0AA793BB2044}"/>
          </ac:spMkLst>
        </pc:spChg>
        <pc:picChg chg="del">
          <ac:chgData name="Aditya C." userId="52149d970a381a3d" providerId="LiveId" clId="{8F66BE36-76CA-40F7-A04D-99924FDE54EE}" dt="2020-06-11T01:08:43.744" v="5765" actId="478"/>
          <ac:picMkLst>
            <pc:docMk/>
            <pc:sldMk cId="247003076" sldId="323"/>
            <ac:picMk id="7" creationId="{17387B30-FDE0-464A-A1E8-969AAF3C2FB7}"/>
          </ac:picMkLst>
        </pc:picChg>
        <pc:picChg chg="add mod">
          <ac:chgData name="Aditya C." userId="52149d970a381a3d" providerId="LiveId" clId="{8F66BE36-76CA-40F7-A04D-99924FDE54EE}" dt="2020-06-11T01:09:24.823" v="5773" actId="1076"/>
          <ac:picMkLst>
            <pc:docMk/>
            <pc:sldMk cId="247003076" sldId="323"/>
            <ac:picMk id="8194" creationId="{98B2F83D-A4EA-4E19-82FC-4FD17E086914}"/>
          </ac:picMkLst>
        </pc:picChg>
      </pc:sldChg>
    </pc:docChg>
  </pc:docChgLst>
  <pc:docChgLst>
    <pc:chgData name="Aditya C." userId="52149d970a381a3d" providerId="LiveId" clId="{2B6FA2CE-EDA2-144C-9BAC-20C9B7E33DB0}"/>
    <pc:docChg chg="undo custSel addSld delSld modSld sldOrd">
      <pc:chgData name="Aditya C." userId="52149d970a381a3d" providerId="LiveId" clId="{2B6FA2CE-EDA2-144C-9BAC-20C9B7E33DB0}" dt="2020-06-08T02:43:25.803" v="3823" actId="20577"/>
      <pc:docMkLst>
        <pc:docMk/>
      </pc:docMkLst>
      <pc:sldChg chg="modSp">
        <pc:chgData name="Aditya C." userId="52149d970a381a3d" providerId="LiveId" clId="{2B6FA2CE-EDA2-144C-9BAC-20C9B7E33DB0}" dt="2020-06-03T00:06:56.024" v="27" actId="27636"/>
        <pc:sldMkLst>
          <pc:docMk/>
          <pc:sldMk cId="0" sldId="256"/>
        </pc:sldMkLst>
        <pc:spChg chg="mod">
          <ac:chgData name="Aditya C." userId="52149d970a381a3d" providerId="LiveId" clId="{2B6FA2CE-EDA2-144C-9BAC-20C9B7E33DB0}" dt="2020-06-03T00:06:56.024" v="27" actId="27636"/>
          <ac:spMkLst>
            <pc:docMk/>
            <pc:sldMk cId="0" sldId="256"/>
            <ac:spMk id="104" creationId="{00000000-0000-0000-0000-000000000000}"/>
          </ac:spMkLst>
        </pc:spChg>
      </pc:sldChg>
      <pc:sldChg chg="del">
        <pc:chgData name="Aditya C." userId="52149d970a381a3d" providerId="LiveId" clId="{2B6FA2CE-EDA2-144C-9BAC-20C9B7E33DB0}" dt="2020-06-03T00:07:41.738" v="69" actId="2696"/>
        <pc:sldMkLst>
          <pc:docMk/>
          <pc:sldMk cId="917321645" sldId="259"/>
        </pc:sldMkLst>
      </pc:sldChg>
      <pc:sldChg chg="del">
        <pc:chgData name="Aditya C." userId="52149d970a381a3d" providerId="LiveId" clId="{2B6FA2CE-EDA2-144C-9BAC-20C9B7E33DB0}" dt="2020-06-03T00:07:42.797" v="70" actId="2696"/>
        <pc:sldMkLst>
          <pc:docMk/>
          <pc:sldMk cId="437145475" sldId="260"/>
        </pc:sldMkLst>
      </pc:sldChg>
      <pc:sldChg chg="del">
        <pc:chgData name="Aditya C." userId="52149d970a381a3d" providerId="LiveId" clId="{2B6FA2CE-EDA2-144C-9BAC-20C9B7E33DB0}" dt="2020-06-03T00:07:43.566" v="71" actId="2696"/>
        <pc:sldMkLst>
          <pc:docMk/>
          <pc:sldMk cId="3623176128" sldId="261"/>
        </pc:sldMkLst>
      </pc:sldChg>
      <pc:sldChg chg="del">
        <pc:chgData name="Aditya C." userId="52149d970a381a3d" providerId="LiveId" clId="{2B6FA2CE-EDA2-144C-9BAC-20C9B7E33DB0}" dt="2020-06-03T00:07:44.262" v="72" actId="2696"/>
        <pc:sldMkLst>
          <pc:docMk/>
          <pc:sldMk cId="2639156806" sldId="262"/>
        </pc:sldMkLst>
      </pc:sldChg>
      <pc:sldChg chg="del">
        <pc:chgData name="Aditya C." userId="52149d970a381a3d" providerId="LiveId" clId="{2B6FA2CE-EDA2-144C-9BAC-20C9B7E33DB0}" dt="2020-06-03T00:07:44.671" v="73" actId="2696"/>
        <pc:sldMkLst>
          <pc:docMk/>
          <pc:sldMk cId="4201545221" sldId="263"/>
        </pc:sldMkLst>
      </pc:sldChg>
      <pc:sldChg chg="del">
        <pc:chgData name="Aditya C." userId="52149d970a381a3d" providerId="LiveId" clId="{2B6FA2CE-EDA2-144C-9BAC-20C9B7E33DB0}" dt="2020-06-03T00:07:45.100" v="74" actId="2696"/>
        <pc:sldMkLst>
          <pc:docMk/>
          <pc:sldMk cId="4028511659" sldId="264"/>
        </pc:sldMkLst>
      </pc:sldChg>
      <pc:sldChg chg="del">
        <pc:chgData name="Aditya C." userId="52149d970a381a3d" providerId="LiveId" clId="{2B6FA2CE-EDA2-144C-9BAC-20C9B7E33DB0}" dt="2020-06-03T00:07:45.512" v="75" actId="2696"/>
        <pc:sldMkLst>
          <pc:docMk/>
          <pc:sldMk cId="455002087" sldId="265"/>
        </pc:sldMkLst>
      </pc:sldChg>
      <pc:sldChg chg="del">
        <pc:chgData name="Aditya C." userId="52149d970a381a3d" providerId="LiveId" clId="{2B6FA2CE-EDA2-144C-9BAC-20C9B7E33DB0}" dt="2020-06-03T00:07:45.806" v="76" actId="2696"/>
        <pc:sldMkLst>
          <pc:docMk/>
          <pc:sldMk cId="33674652" sldId="266"/>
        </pc:sldMkLst>
      </pc:sldChg>
      <pc:sldChg chg="modSp del">
        <pc:chgData name="Aditya C." userId="52149d970a381a3d" providerId="LiveId" clId="{2B6FA2CE-EDA2-144C-9BAC-20C9B7E33DB0}" dt="2020-06-03T16:48:09.747" v="911" actId="2696"/>
        <pc:sldMkLst>
          <pc:docMk/>
          <pc:sldMk cId="721822129" sldId="267"/>
        </pc:sldMkLst>
        <pc:spChg chg="mod">
          <ac:chgData name="Aditya C." userId="52149d970a381a3d" providerId="LiveId" clId="{2B6FA2CE-EDA2-144C-9BAC-20C9B7E33DB0}" dt="2020-06-03T00:06:32.776" v="5" actId="20577"/>
          <ac:spMkLst>
            <pc:docMk/>
            <pc:sldMk cId="721822129" sldId="267"/>
            <ac:spMk id="2" creationId="{D9FD2001-1DC3-C144-ADB3-32F8AC8751EB}"/>
          </ac:spMkLst>
        </pc:spChg>
        <pc:spChg chg="mod">
          <ac:chgData name="Aditya C." userId="52149d970a381a3d" providerId="LiveId" clId="{2B6FA2CE-EDA2-144C-9BAC-20C9B7E33DB0}" dt="2020-06-03T01:54:22.459" v="680" actId="20577"/>
          <ac:spMkLst>
            <pc:docMk/>
            <pc:sldMk cId="721822129" sldId="267"/>
            <ac:spMk id="5" creationId="{130CED62-E065-7B4B-9D91-4B8D5E715645}"/>
          </ac:spMkLst>
        </pc:spChg>
      </pc:sldChg>
      <pc:sldChg chg="modSp ord">
        <pc:chgData name="Aditya C." userId="52149d970a381a3d" providerId="LiveId" clId="{2B6FA2CE-EDA2-144C-9BAC-20C9B7E33DB0}" dt="2020-06-05T00:30:57.786" v="3123" actId="20577"/>
        <pc:sldMkLst>
          <pc:docMk/>
          <pc:sldMk cId="3723515075" sldId="268"/>
        </pc:sldMkLst>
        <pc:spChg chg="mod">
          <ac:chgData name="Aditya C." userId="52149d970a381a3d" providerId="LiveId" clId="{2B6FA2CE-EDA2-144C-9BAC-20C9B7E33DB0}" dt="2020-06-05T00:30:57.786" v="3123" actId="20577"/>
          <ac:spMkLst>
            <pc:docMk/>
            <pc:sldMk cId="3723515075" sldId="268"/>
            <ac:spMk id="3" creationId="{2CD2D437-E61A-4148-873E-0AA793BB2044}"/>
          </ac:spMkLst>
        </pc:spChg>
      </pc:sldChg>
      <pc:sldChg chg="del">
        <pc:chgData name="Aditya C." userId="52149d970a381a3d" providerId="LiveId" clId="{2B6FA2CE-EDA2-144C-9BAC-20C9B7E33DB0}" dt="2020-06-03T00:07:46.803" v="79" actId="2696"/>
        <pc:sldMkLst>
          <pc:docMk/>
          <pc:sldMk cId="3174656060" sldId="269"/>
        </pc:sldMkLst>
      </pc:sldChg>
      <pc:sldChg chg="del">
        <pc:chgData name="Aditya C." userId="52149d970a381a3d" providerId="LiveId" clId="{2B6FA2CE-EDA2-144C-9BAC-20C9B7E33DB0}" dt="2020-06-03T00:07:47.134" v="80" actId="2696"/>
        <pc:sldMkLst>
          <pc:docMk/>
          <pc:sldMk cId="2459531987" sldId="270"/>
        </pc:sldMkLst>
      </pc:sldChg>
      <pc:sldChg chg="del">
        <pc:chgData name="Aditya C." userId="52149d970a381a3d" providerId="LiveId" clId="{2B6FA2CE-EDA2-144C-9BAC-20C9B7E33DB0}" dt="2020-06-03T00:07:47.419" v="81" actId="2696"/>
        <pc:sldMkLst>
          <pc:docMk/>
          <pc:sldMk cId="233593698" sldId="271"/>
        </pc:sldMkLst>
      </pc:sldChg>
      <pc:sldChg chg="add del">
        <pc:chgData name="Aditya C." userId="52149d970a381a3d" providerId="LiveId" clId="{2B6FA2CE-EDA2-144C-9BAC-20C9B7E33DB0}" dt="2020-06-03T00:07:49.304" v="84" actId="2696"/>
        <pc:sldMkLst>
          <pc:docMk/>
          <pc:sldMk cId="2721648732" sldId="276"/>
        </pc:sldMkLst>
      </pc:sldChg>
      <pc:sldChg chg="addSp delSp modSp del">
        <pc:chgData name="Aditya C." userId="52149d970a381a3d" providerId="LiveId" clId="{2B6FA2CE-EDA2-144C-9BAC-20C9B7E33DB0}" dt="2020-06-03T00:07:39.690" v="67" actId="2696"/>
        <pc:sldMkLst>
          <pc:docMk/>
          <pc:sldMk cId="2479113911" sldId="277"/>
        </pc:sldMkLst>
        <pc:spChg chg="mod">
          <ac:chgData name="Aditya C." userId="52149d970a381a3d" providerId="LiveId" clId="{2B6FA2CE-EDA2-144C-9BAC-20C9B7E33DB0}" dt="2020-06-03T00:06:50.489" v="25" actId="20577"/>
          <ac:spMkLst>
            <pc:docMk/>
            <pc:sldMk cId="2479113911" sldId="277"/>
            <ac:spMk id="3" creationId="{3380A104-6220-124C-84D2-4ED3CC328326}"/>
          </ac:spMkLst>
        </pc:spChg>
        <pc:spChg chg="add mod">
          <ac:chgData name="Aditya C." userId="52149d970a381a3d" providerId="LiveId" clId="{2B6FA2CE-EDA2-144C-9BAC-20C9B7E33DB0}" dt="2020-06-03T00:07:36.285" v="65" actId="1076"/>
          <ac:spMkLst>
            <pc:docMk/>
            <pc:sldMk cId="2479113911" sldId="277"/>
            <ac:spMk id="4" creationId="{30D72CF4-68AC-9146-B9A8-7B3CEFC34E69}"/>
          </ac:spMkLst>
        </pc:spChg>
        <pc:spChg chg="del">
          <ac:chgData name="Aditya C." userId="52149d970a381a3d" providerId="LiveId" clId="{2B6FA2CE-EDA2-144C-9BAC-20C9B7E33DB0}" dt="2020-06-03T00:06:59.842" v="28" actId="478"/>
          <ac:spMkLst>
            <pc:docMk/>
            <pc:sldMk cId="2479113911" sldId="277"/>
            <ac:spMk id="6147" creationId="{00000000-0000-0000-0000-000000000000}"/>
          </ac:spMkLst>
        </pc:spChg>
        <pc:spChg chg="add del">
          <ac:chgData name="Aditya C." userId="52149d970a381a3d" providerId="LiveId" clId="{2B6FA2CE-EDA2-144C-9BAC-20C9B7E33DB0}" dt="2020-06-03T00:07:35.928" v="64" actId="478"/>
          <ac:spMkLst>
            <pc:docMk/>
            <pc:sldMk cId="2479113911" sldId="277"/>
            <ac:spMk id="6152" creationId="{00000000-0000-0000-0000-000000000000}"/>
          </ac:spMkLst>
        </pc:spChg>
        <pc:grpChg chg="del">
          <ac:chgData name="Aditya C." userId="52149d970a381a3d" providerId="LiveId" clId="{2B6FA2CE-EDA2-144C-9BAC-20C9B7E33DB0}" dt="2020-06-03T00:06:55.336" v="26" actId="478"/>
          <ac:grpSpMkLst>
            <pc:docMk/>
            <pc:sldMk cId="2479113911" sldId="277"/>
            <ac:grpSpMk id="6149" creationId="{00000000-0000-0000-0000-000000000000}"/>
          </ac:grpSpMkLst>
        </pc:grpChg>
      </pc:sldChg>
      <pc:sldChg chg="del">
        <pc:chgData name="Aditya C." userId="52149d970a381a3d" providerId="LiveId" clId="{2B6FA2CE-EDA2-144C-9BAC-20C9B7E33DB0}" dt="2020-06-03T00:07:46.147" v="77" actId="2696"/>
        <pc:sldMkLst>
          <pc:docMk/>
          <pc:sldMk cId="3070954177" sldId="278"/>
        </pc:sldMkLst>
      </pc:sldChg>
      <pc:sldChg chg="del">
        <pc:chgData name="Aditya C." userId="52149d970a381a3d" providerId="LiveId" clId="{2B6FA2CE-EDA2-144C-9BAC-20C9B7E33DB0}" dt="2020-06-03T00:07:46.445" v="78" actId="2696"/>
        <pc:sldMkLst>
          <pc:docMk/>
          <pc:sldMk cId="910661039" sldId="279"/>
        </pc:sldMkLst>
      </pc:sldChg>
      <pc:sldChg chg="del">
        <pc:chgData name="Aditya C." userId="52149d970a381a3d" providerId="LiveId" clId="{2B6FA2CE-EDA2-144C-9BAC-20C9B7E33DB0}" dt="2020-06-03T00:07:47.810" v="82" actId="2696"/>
        <pc:sldMkLst>
          <pc:docMk/>
          <pc:sldMk cId="2189151760" sldId="289"/>
        </pc:sldMkLst>
      </pc:sldChg>
      <pc:sldChg chg="del">
        <pc:chgData name="Aditya C." userId="52149d970a381a3d" providerId="LiveId" clId="{2B6FA2CE-EDA2-144C-9BAC-20C9B7E33DB0}" dt="2020-06-03T00:07:40.938" v="68" actId="2696"/>
        <pc:sldMkLst>
          <pc:docMk/>
          <pc:sldMk cId="308032193" sldId="290"/>
        </pc:sldMkLst>
      </pc:sldChg>
      <pc:sldChg chg="modSp add del">
        <pc:chgData name="Aditya C." userId="52149d970a381a3d" providerId="LiveId" clId="{2B6FA2CE-EDA2-144C-9BAC-20C9B7E33DB0}" dt="2020-06-03T00:08:07.067" v="92" actId="2696"/>
        <pc:sldMkLst>
          <pc:docMk/>
          <pc:sldMk cId="531930978" sldId="291"/>
        </pc:sldMkLst>
        <pc:spChg chg="mod">
          <ac:chgData name="Aditya C." userId="52149d970a381a3d" providerId="LiveId" clId="{2B6FA2CE-EDA2-144C-9BAC-20C9B7E33DB0}" dt="2020-06-03T00:08:01.448" v="90" actId="20577"/>
          <ac:spMkLst>
            <pc:docMk/>
            <pc:sldMk cId="531930978" sldId="291"/>
            <ac:spMk id="2" creationId="{9AD724BC-CB95-924F-92A7-1C4BA3049736}"/>
          </ac:spMkLst>
        </pc:spChg>
      </pc:sldChg>
      <pc:sldChg chg="addSp delSp modSp add del">
        <pc:chgData name="Aditya C." userId="52149d970a381a3d" providerId="LiveId" clId="{2B6FA2CE-EDA2-144C-9BAC-20C9B7E33DB0}" dt="2020-06-03T16:48:15.742" v="912" actId="2696"/>
        <pc:sldMkLst>
          <pc:docMk/>
          <pc:sldMk cId="717520751" sldId="292"/>
        </pc:sldMkLst>
        <pc:spChg chg="mod">
          <ac:chgData name="Aditya C." userId="52149d970a381a3d" providerId="LiveId" clId="{2B6FA2CE-EDA2-144C-9BAC-20C9B7E33DB0}" dt="2020-06-03T00:08:56.095" v="157" actId="20577"/>
          <ac:spMkLst>
            <pc:docMk/>
            <pc:sldMk cId="717520751" sldId="292"/>
            <ac:spMk id="2" creationId="{11C5B187-BB82-C24B-9E4A-9AF32F071826}"/>
          </ac:spMkLst>
        </pc:spChg>
        <pc:spChg chg="mod">
          <ac:chgData name="Aditya C." userId="52149d970a381a3d" providerId="LiveId" clId="{2B6FA2CE-EDA2-144C-9BAC-20C9B7E33DB0}" dt="2020-06-03T00:11:14.728" v="263" actId="20577"/>
          <ac:spMkLst>
            <pc:docMk/>
            <pc:sldMk cId="717520751" sldId="292"/>
            <ac:spMk id="3" creationId="{3EB7C269-F124-BD4D-94CF-B8C7E43AD0B8}"/>
          </ac:spMkLst>
        </pc:spChg>
        <pc:picChg chg="add del">
          <ac:chgData name="Aditya C." userId="52149d970a381a3d" providerId="LiveId" clId="{2B6FA2CE-EDA2-144C-9BAC-20C9B7E33DB0}" dt="2020-06-03T00:10:14.591" v="162"/>
          <ac:picMkLst>
            <pc:docMk/>
            <pc:sldMk cId="717520751" sldId="292"/>
            <ac:picMk id="6" creationId="{F50194B6-20AF-7844-A219-2E6123D23382}"/>
          </ac:picMkLst>
        </pc:picChg>
        <pc:picChg chg="add del mod">
          <ac:chgData name="Aditya C." userId="52149d970a381a3d" providerId="LiveId" clId="{2B6FA2CE-EDA2-144C-9BAC-20C9B7E33DB0}" dt="2020-06-03T00:10:22.889" v="170"/>
          <ac:picMkLst>
            <pc:docMk/>
            <pc:sldMk cId="717520751" sldId="292"/>
            <ac:picMk id="7" creationId="{03F49C3F-4D92-1144-A57C-7A26621A1D19}"/>
          </ac:picMkLst>
        </pc:picChg>
        <pc:picChg chg="add mod">
          <ac:chgData name="Aditya C." userId="52149d970a381a3d" providerId="LiveId" clId="{2B6FA2CE-EDA2-144C-9BAC-20C9B7E33DB0}" dt="2020-06-03T00:11:08.418" v="258" actId="1076"/>
          <ac:picMkLst>
            <pc:docMk/>
            <pc:sldMk cId="717520751" sldId="292"/>
            <ac:picMk id="8" creationId="{C1FDBF85-86EF-C048-B26D-7EAF9F43D366}"/>
          </ac:picMkLst>
        </pc:picChg>
      </pc:sldChg>
      <pc:sldChg chg="addSp modSp add del">
        <pc:chgData name="Aditya C." userId="52149d970a381a3d" providerId="LiveId" clId="{2B6FA2CE-EDA2-144C-9BAC-20C9B7E33DB0}" dt="2020-06-03T16:48:18.540" v="914" actId="2696"/>
        <pc:sldMkLst>
          <pc:docMk/>
          <pc:sldMk cId="3725261957" sldId="293"/>
        </pc:sldMkLst>
        <pc:spChg chg="mod">
          <ac:chgData name="Aditya C." userId="52149d970a381a3d" providerId="LiveId" clId="{2B6FA2CE-EDA2-144C-9BAC-20C9B7E33DB0}" dt="2020-06-03T00:08:12.160" v="99" actId="20577"/>
          <ac:spMkLst>
            <pc:docMk/>
            <pc:sldMk cId="3725261957" sldId="293"/>
            <ac:spMk id="2" creationId="{7AD16FE8-83B8-3447-9B5C-083D62455F77}"/>
          </ac:spMkLst>
        </pc:spChg>
        <pc:spChg chg="mod">
          <ac:chgData name="Aditya C." userId="52149d970a381a3d" providerId="LiveId" clId="{2B6FA2CE-EDA2-144C-9BAC-20C9B7E33DB0}" dt="2020-06-03T00:09:14.968" v="160" actId="20577"/>
          <ac:spMkLst>
            <pc:docMk/>
            <pc:sldMk cId="3725261957" sldId="293"/>
            <ac:spMk id="3" creationId="{36DA8F69-075F-D94D-A13F-789FD61ECABB}"/>
          </ac:spMkLst>
        </pc:spChg>
        <pc:picChg chg="add mod">
          <ac:chgData name="Aditya C." userId="52149d970a381a3d" providerId="LiveId" clId="{2B6FA2CE-EDA2-144C-9BAC-20C9B7E33DB0}" dt="2020-06-03T00:08:42.605" v="138" actId="1076"/>
          <ac:picMkLst>
            <pc:docMk/>
            <pc:sldMk cId="3725261957" sldId="293"/>
            <ac:picMk id="6" creationId="{9E471942-B00F-FC43-B78B-B087A7CE0B59}"/>
          </ac:picMkLst>
        </pc:picChg>
      </pc:sldChg>
      <pc:sldChg chg="addSp delSp modSp add ord">
        <pc:chgData name="Aditya C." userId="52149d970a381a3d" providerId="LiveId" clId="{2B6FA2CE-EDA2-144C-9BAC-20C9B7E33DB0}" dt="2020-06-05T02:36:43.624" v="3147" actId="1076"/>
        <pc:sldMkLst>
          <pc:docMk/>
          <pc:sldMk cId="3382397786" sldId="294"/>
        </pc:sldMkLst>
        <pc:spChg chg="mod">
          <ac:chgData name="Aditya C." userId="52149d970a381a3d" providerId="LiveId" clId="{2B6FA2CE-EDA2-144C-9BAC-20C9B7E33DB0}" dt="2020-06-03T00:11:31.539" v="277" actId="20577"/>
          <ac:spMkLst>
            <pc:docMk/>
            <pc:sldMk cId="3382397786" sldId="294"/>
            <ac:spMk id="2" creationId="{D1831382-470D-CC4E-89AA-B24EB9226AFD}"/>
          </ac:spMkLst>
        </pc:spChg>
        <pc:spChg chg="mod">
          <ac:chgData name="Aditya C." userId="52149d970a381a3d" providerId="LiveId" clId="{2B6FA2CE-EDA2-144C-9BAC-20C9B7E33DB0}" dt="2020-06-05T02:36:37.264" v="3146" actId="14100"/>
          <ac:spMkLst>
            <pc:docMk/>
            <pc:sldMk cId="3382397786" sldId="294"/>
            <ac:spMk id="3" creationId="{DD650053-2A1A-644A-AF2F-23679855E6FE}"/>
          </ac:spMkLst>
        </pc:spChg>
        <pc:spChg chg="add mod">
          <ac:chgData name="Aditya C." userId="52149d970a381a3d" providerId="LiveId" clId="{2B6FA2CE-EDA2-144C-9BAC-20C9B7E33DB0}" dt="2020-06-05T00:12:12.627" v="1997" actId="164"/>
          <ac:spMkLst>
            <pc:docMk/>
            <pc:sldMk cId="3382397786" sldId="294"/>
            <ac:spMk id="7" creationId="{D5ED370F-CC62-6B46-9868-704C0DD633C9}"/>
          </ac:spMkLst>
        </pc:spChg>
        <pc:grpChg chg="add del mod">
          <ac:chgData name="Aditya C." userId="52149d970a381a3d" providerId="LiveId" clId="{2B6FA2CE-EDA2-144C-9BAC-20C9B7E33DB0}" dt="2020-06-05T00:26:48.886" v="2959" actId="478"/>
          <ac:grpSpMkLst>
            <pc:docMk/>
            <pc:sldMk cId="3382397786" sldId="294"/>
            <ac:grpSpMk id="8" creationId="{519F679B-307C-3341-9ED9-0F8647EE004E}"/>
          </ac:grpSpMkLst>
        </pc:grpChg>
        <pc:picChg chg="add mod modCrop">
          <ac:chgData name="Aditya C." userId="52149d970a381a3d" providerId="LiveId" clId="{2B6FA2CE-EDA2-144C-9BAC-20C9B7E33DB0}" dt="2020-06-05T00:12:12.627" v="1997" actId="164"/>
          <ac:picMkLst>
            <pc:docMk/>
            <pc:sldMk cId="3382397786" sldId="294"/>
            <ac:picMk id="6" creationId="{FA6DEB29-A1EA-264F-B31C-A26A4E85E15A}"/>
          </ac:picMkLst>
        </pc:picChg>
        <pc:picChg chg="add mod modCrop">
          <ac:chgData name="Aditya C." userId="52149d970a381a3d" providerId="LiveId" clId="{2B6FA2CE-EDA2-144C-9BAC-20C9B7E33DB0}" dt="2020-06-05T02:36:43.624" v="3147" actId="1076"/>
          <ac:picMkLst>
            <pc:docMk/>
            <pc:sldMk cId="3382397786" sldId="294"/>
            <ac:picMk id="9" creationId="{EBB5EC5A-35F3-7A48-B908-AE49BCA90280}"/>
          </ac:picMkLst>
        </pc:picChg>
        <pc:picChg chg="add mod modCrop">
          <ac:chgData name="Aditya C." userId="52149d970a381a3d" providerId="LiveId" clId="{2B6FA2CE-EDA2-144C-9BAC-20C9B7E33DB0}" dt="2020-06-05T02:36:33.656" v="3144" actId="1076"/>
          <ac:picMkLst>
            <pc:docMk/>
            <pc:sldMk cId="3382397786" sldId="294"/>
            <ac:picMk id="10" creationId="{035FFD0D-5097-C94A-B9C8-528E270EB525}"/>
          </ac:picMkLst>
        </pc:picChg>
      </pc:sldChg>
      <pc:sldChg chg="modSp add del ord">
        <pc:chgData name="Aditya C." userId="52149d970a381a3d" providerId="LiveId" clId="{2B6FA2CE-EDA2-144C-9BAC-20C9B7E33DB0}" dt="2020-06-04T23:45:35.199" v="1901" actId="2696"/>
        <pc:sldMkLst>
          <pc:docMk/>
          <pc:sldMk cId="867597350" sldId="295"/>
        </pc:sldMkLst>
        <pc:spChg chg="mod">
          <ac:chgData name="Aditya C." userId="52149d970a381a3d" providerId="LiveId" clId="{2B6FA2CE-EDA2-144C-9BAC-20C9B7E33DB0}" dt="2020-06-03T00:11:45.482" v="288" actId="20577"/>
          <ac:spMkLst>
            <pc:docMk/>
            <pc:sldMk cId="867597350" sldId="295"/>
            <ac:spMk id="2" creationId="{602B7130-0116-1E46-802D-7169327F5FD2}"/>
          </ac:spMkLst>
        </pc:spChg>
      </pc:sldChg>
      <pc:sldChg chg="modSp add ord">
        <pc:chgData name="Aditya C." userId="52149d970a381a3d" providerId="LiveId" clId="{2B6FA2CE-EDA2-144C-9BAC-20C9B7E33DB0}" dt="2020-06-07T23:09:43.816" v="3755" actId="20577"/>
        <pc:sldMkLst>
          <pc:docMk/>
          <pc:sldMk cId="3088954361" sldId="296"/>
        </pc:sldMkLst>
        <pc:spChg chg="mod">
          <ac:chgData name="Aditya C." userId="52149d970a381a3d" providerId="LiveId" clId="{2B6FA2CE-EDA2-144C-9BAC-20C9B7E33DB0}" dt="2020-06-04T23:35:20.602" v="1848" actId="20577"/>
          <ac:spMkLst>
            <pc:docMk/>
            <pc:sldMk cId="3088954361" sldId="296"/>
            <ac:spMk id="2" creationId="{C15F1E32-4E25-7147-B805-ACF66809426E}"/>
          </ac:spMkLst>
        </pc:spChg>
        <pc:spChg chg="mod">
          <ac:chgData name="Aditya C." userId="52149d970a381a3d" providerId="LiveId" clId="{2B6FA2CE-EDA2-144C-9BAC-20C9B7E33DB0}" dt="2020-06-07T23:09:43.816" v="3755" actId="20577"/>
          <ac:spMkLst>
            <pc:docMk/>
            <pc:sldMk cId="3088954361" sldId="296"/>
            <ac:spMk id="3" creationId="{ECBDE3D2-D12D-8142-A4A1-E33BB38DEDE0}"/>
          </ac:spMkLst>
        </pc:spChg>
      </pc:sldChg>
      <pc:sldChg chg="modSp add ord modTransition">
        <pc:chgData name="Aditya C." userId="52149d970a381a3d" providerId="LiveId" clId="{2B6FA2CE-EDA2-144C-9BAC-20C9B7E33DB0}" dt="2020-06-05T02:40:06.171" v="3148"/>
        <pc:sldMkLst>
          <pc:docMk/>
          <pc:sldMk cId="2930995570" sldId="297"/>
        </pc:sldMkLst>
        <pc:spChg chg="mod">
          <ac:chgData name="Aditya C." userId="52149d970a381a3d" providerId="LiveId" clId="{2B6FA2CE-EDA2-144C-9BAC-20C9B7E33DB0}" dt="2020-06-03T00:23:37.926" v="357" actId="20577"/>
          <ac:spMkLst>
            <pc:docMk/>
            <pc:sldMk cId="2930995570" sldId="297"/>
            <ac:spMk id="2" creationId="{68D2E414-9D1C-944C-8669-95B4D3F9A124}"/>
          </ac:spMkLst>
        </pc:spChg>
      </pc:sldChg>
      <pc:sldChg chg="modSp add del ord">
        <pc:chgData name="Aditya C." userId="52149d970a381a3d" providerId="LiveId" clId="{2B6FA2CE-EDA2-144C-9BAC-20C9B7E33DB0}" dt="2020-06-04T23:45:26.097" v="1899" actId="2696"/>
        <pc:sldMkLst>
          <pc:docMk/>
          <pc:sldMk cId="4200859238" sldId="298"/>
        </pc:sldMkLst>
        <pc:spChg chg="mod">
          <ac:chgData name="Aditya C." userId="52149d970a381a3d" providerId="LiveId" clId="{2B6FA2CE-EDA2-144C-9BAC-20C9B7E33DB0}" dt="2020-06-03T00:24:40.088" v="392" actId="20577"/>
          <ac:spMkLst>
            <pc:docMk/>
            <pc:sldMk cId="4200859238" sldId="298"/>
            <ac:spMk id="2" creationId="{DB00E94A-ADAD-C84E-B16F-75F5C6C713BF}"/>
          </ac:spMkLst>
        </pc:spChg>
      </pc:sldChg>
      <pc:sldChg chg="modSp add del ord">
        <pc:chgData name="Aditya C." userId="52149d970a381a3d" providerId="LiveId" clId="{2B6FA2CE-EDA2-144C-9BAC-20C9B7E33DB0}" dt="2020-06-04T23:45:28.314" v="1900" actId="2696"/>
        <pc:sldMkLst>
          <pc:docMk/>
          <pc:sldMk cId="2058969461" sldId="299"/>
        </pc:sldMkLst>
        <pc:spChg chg="mod">
          <ac:chgData name="Aditya C." userId="52149d970a381a3d" providerId="LiveId" clId="{2B6FA2CE-EDA2-144C-9BAC-20C9B7E33DB0}" dt="2020-06-03T00:24:54.839" v="425" actId="20577"/>
          <ac:spMkLst>
            <pc:docMk/>
            <pc:sldMk cId="2058969461" sldId="299"/>
            <ac:spMk id="2" creationId="{AB0BD874-8756-3E4E-8E0B-6CAA339CC78B}"/>
          </ac:spMkLst>
        </pc:spChg>
      </pc:sldChg>
      <pc:sldChg chg="modSp add">
        <pc:chgData name="Aditya C." userId="52149d970a381a3d" providerId="LiveId" clId="{2B6FA2CE-EDA2-144C-9BAC-20C9B7E33DB0}" dt="2020-06-07T23:13:14.577" v="3806" actId="20577"/>
        <pc:sldMkLst>
          <pc:docMk/>
          <pc:sldMk cId="3665035149" sldId="300"/>
        </pc:sldMkLst>
        <pc:spChg chg="mod">
          <ac:chgData name="Aditya C." userId="52149d970a381a3d" providerId="LiveId" clId="{2B6FA2CE-EDA2-144C-9BAC-20C9B7E33DB0}" dt="2020-06-04T23:26:28.262" v="1704" actId="20577"/>
          <ac:spMkLst>
            <pc:docMk/>
            <pc:sldMk cId="3665035149" sldId="300"/>
            <ac:spMk id="2" creationId="{4BC26BEF-0468-F84D-B84B-30259DE50006}"/>
          </ac:spMkLst>
        </pc:spChg>
        <pc:spChg chg="mod">
          <ac:chgData name="Aditya C." userId="52149d970a381a3d" providerId="LiveId" clId="{2B6FA2CE-EDA2-144C-9BAC-20C9B7E33DB0}" dt="2020-06-07T23:13:14.577" v="3806" actId="20577"/>
          <ac:spMkLst>
            <pc:docMk/>
            <pc:sldMk cId="3665035149" sldId="300"/>
            <ac:spMk id="3" creationId="{69B034A8-B53E-D342-9F11-1CAECEE5C31F}"/>
          </ac:spMkLst>
        </pc:spChg>
      </pc:sldChg>
      <pc:sldChg chg="modSp add del">
        <pc:chgData name="Aditya C." userId="52149d970a381a3d" providerId="LiveId" clId="{2B6FA2CE-EDA2-144C-9BAC-20C9B7E33DB0}" dt="2020-06-03T01:47:09.001" v="611" actId="2696"/>
        <pc:sldMkLst>
          <pc:docMk/>
          <pc:sldMk cId="1581992061" sldId="301"/>
        </pc:sldMkLst>
        <pc:spChg chg="mod">
          <ac:chgData name="Aditya C." userId="52149d970a381a3d" providerId="LiveId" clId="{2B6FA2CE-EDA2-144C-9BAC-20C9B7E33DB0}" dt="2020-06-03T01:46:49.448" v="599" actId="5793"/>
          <ac:spMkLst>
            <pc:docMk/>
            <pc:sldMk cId="1581992061" sldId="301"/>
            <ac:spMk id="3" creationId="{3865CD68-549A-B246-A97C-B32BE0637400}"/>
          </ac:spMkLst>
        </pc:spChg>
      </pc:sldChg>
      <pc:sldChg chg="modSp add ord">
        <pc:chgData name="Aditya C." userId="52149d970a381a3d" providerId="LiveId" clId="{2B6FA2CE-EDA2-144C-9BAC-20C9B7E33DB0}" dt="2020-06-04T23:34:10.295" v="1815"/>
        <pc:sldMkLst>
          <pc:docMk/>
          <pc:sldMk cId="2902480342" sldId="301"/>
        </pc:sldMkLst>
        <pc:spChg chg="mod">
          <ac:chgData name="Aditya C." userId="52149d970a381a3d" providerId="LiveId" clId="{2B6FA2CE-EDA2-144C-9BAC-20C9B7E33DB0}" dt="2020-06-03T01:54:44.144" v="687" actId="20577"/>
          <ac:spMkLst>
            <pc:docMk/>
            <pc:sldMk cId="2902480342" sldId="301"/>
            <ac:spMk id="2" creationId="{4F0AB86D-69B0-DD4D-B2A8-3C6938663B9B}"/>
          </ac:spMkLst>
        </pc:spChg>
        <pc:spChg chg="mod">
          <ac:chgData name="Aditya C." userId="52149d970a381a3d" providerId="LiveId" clId="{2B6FA2CE-EDA2-144C-9BAC-20C9B7E33DB0}" dt="2020-06-03T01:56:18.500" v="905" actId="20577"/>
          <ac:spMkLst>
            <pc:docMk/>
            <pc:sldMk cId="2902480342" sldId="301"/>
            <ac:spMk id="3" creationId="{930BB941-4482-F244-B6ED-FBD250E36FE2}"/>
          </ac:spMkLst>
        </pc:spChg>
      </pc:sldChg>
      <pc:sldChg chg="modSp add ord">
        <pc:chgData name="Aditya C." userId="52149d970a381a3d" providerId="LiveId" clId="{2B6FA2CE-EDA2-144C-9BAC-20C9B7E33DB0}" dt="2020-06-05T03:34:32.623" v="3349" actId="20577"/>
        <pc:sldMkLst>
          <pc:docMk/>
          <pc:sldMk cId="2629645972" sldId="302"/>
        </pc:sldMkLst>
        <pc:spChg chg="mod">
          <ac:chgData name="Aditya C." userId="52149d970a381a3d" providerId="LiveId" clId="{2B6FA2CE-EDA2-144C-9BAC-20C9B7E33DB0}" dt="2020-06-04T23:35:25.186" v="1858" actId="20577"/>
          <ac:spMkLst>
            <pc:docMk/>
            <pc:sldMk cId="2629645972" sldId="302"/>
            <ac:spMk id="2" creationId="{BC1DD5C1-6021-FC4F-82DA-FCBB87EDE0B4}"/>
          </ac:spMkLst>
        </pc:spChg>
        <pc:spChg chg="mod">
          <ac:chgData name="Aditya C." userId="52149d970a381a3d" providerId="LiveId" clId="{2B6FA2CE-EDA2-144C-9BAC-20C9B7E33DB0}" dt="2020-06-05T03:34:32.623" v="3349" actId="20577"/>
          <ac:spMkLst>
            <pc:docMk/>
            <pc:sldMk cId="2629645972" sldId="302"/>
            <ac:spMk id="3" creationId="{ECF34928-E23A-4044-A90A-4F303241C412}"/>
          </ac:spMkLst>
        </pc:spChg>
      </pc:sldChg>
      <pc:sldChg chg="del">
        <pc:chgData name="Aditya C." userId="52149d970a381a3d" providerId="LiveId" clId="{2B6FA2CE-EDA2-144C-9BAC-20C9B7E33DB0}" dt="2020-06-04T23:35:31.500" v="1860" actId="2696"/>
        <pc:sldMkLst>
          <pc:docMk/>
          <pc:sldMk cId="3020538081" sldId="304"/>
        </pc:sldMkLst>
      </pc:sldChg>
      <pc:sldChg chg="del">
        <pc:chgData name="Aditya C." userId="52149d970a381a3d" providerId="LiveId" clId="{2B6FA2CE-EDA2-144C-9BAC-20C9B7E33DB0}" dt="2020-06-03T16:48:16.746" v="913" actId="2696"/>
        <pc:sldMkLst>
          <pc:docMk/>
          <pc:sldMk cId="2450469406" sldId="305"/>
        </pc:sldMkLst>
      </pc:sldChg>
      <pc:sldChg chg="del">
        <pc:chgData name="Aditya C." userId="52149d970a381a3d" providerId="LiveId" clId="{2B6FA2CE-EDA2-144C-9BAC-20C9B7E33DB0}" dt="2020-06-03T16:47:47.831" v="906" actId="2696"/>
        <pc:sldMkLst>
          <pc:docMk/>
          <pc:sldMk cId="613614987" sldId="307"/>
        </pc:sldMkLst>
      </pc:sldChg>
      <pc:sldChg chg="del">
        <pc:chgData name="Aditya C." userId="52149d970a381a3d" providerId="LiveId" clId="{2B6FA2CE-EDA2-144C-9BAC-20C9B7E33DB0}" dt="2020-06-03T16:47:53.831" v="907" actId="2696"/>
        <pc:sldMkLst>
          <pc:docMk/>
          <pc:sldMk cId="1856338451" sldId="308"/>
        </pc:sldMkLst>
      </pc:sldChg>
      <pc:sldChg chg="addSp delSp modSp">
        <pc:chgData name="Aditya C." userId="52149d970a381a3d" providerId="LiveId" clId="{2B6FA2CE-EDA2-144C-9BAC-20C9B7E33DB0}" dt="2020-06-05T03:01:08.399" v="3263" actId="20577"/>
        <pc:sldMkLst>
          <pc:docMk/>
          <pc:sldMk cId="3001051562" sldId="311"/>
        </pc:sldMkLst>
        <pc:graphicFrameChg chg="mod modGraphic">
          <ac:chgData name="Aditya C." userId="52149d970a381a3d" providerId="LiveId" clId="{2B6FA2CE-EDA2-144C-9BAC-20C9B7E33DB0}" dt="2020-06-05T03:01:08.399" v="3263" actId="20577"/>
          <ac:graphicFrameMkLst>
            <pc:docMk/>
            <pc:sldMk cId="3001051562" sldId="311"/>
            <ac:graphicFrameMk id="19" creationId="{F6422535-2FC6-4EE0-AF7D-21DA7F02717B}"/>
          </ac:graphicFrameMkLst>
        </pc:graphicFrameChg>
        <pc:picChg chg="add del mod modCrop">
          <ac:chgData name="Aditya C." userId="52149d970a381a3d" providerId="LiveId" clId="{2B6FA2CE-EDA2-144C-9BAC-20C9B7E33DB0}" dt="2020-06-05T03:00:50.927" v="3225" actId="478"/>
          <ac:picMkLst>
            <pc:docMk/>
            <pc:sldMk cId="3001051562" sldId="311"/>
            <ac:picMk id="3" creationId="{EAEFDE2D-0EB4-CD46-AC0B-E0883F4D06B4}"/>
          </ac:picMkLst>
        </pc:picChg>
        <pc:picChg chg="add mod modCrop">
          <ac:chgData name="Aditya C." userId="52149d970a381a3d" providerId="LiveId" clId="{2B6FA2CE-EDA2-144C-9BAC-20C9B7E33DB0}" dt="2020-06-04T23:43:55.374" v="1864" actId="732"/>
          <ac:picMkLst>
            <pc:docMk/>
            <pc:sldMk cId="3001051562" sldId="311"/>
            <ac:picMk id="6" creationId="{5F7426FE-E716-1F4A-8395-89F862E8A498}"/>
          </ac:picMkLst>
        </pc:picChg>
        <pc:picChg chg="add del mod modCrop">
          <ac:chgData name="Aditya C." userId="52149d970a381a3d" providerId="LiveId" clId="{2B6FA2CE-EDA2-144C-9BAC-20C9B7E33DB0}" dt="2020-06-05T03:00:50.927" v="3225" actId="478"/>
          <ac:picMkLst>
            <pc:docMk/>
            <pc:sldMk cId="3001051562" sldId="311"/>
            <ac:picMk id="7" creationId="{BBABEC64-C175-FE4F-84A8-02C4288ACBF7}"/>
          </ac:picMkLst>
        </pc:picChg>
        <pc:picChg chg="add del mod modCrop">
          <ac:chgData name="Aditya C." userId="52149d970a381a3d" providerId="LiveId" clId="{2B6FA2CE-EDA2-144C-9BAC-20C9B7E33DB0}" dt="2020-06-05T03:00:50.927" v="3225" actId="478"/>
          <ac:picMkLst>
            <pc:docMk/>
            <pc:sldMk cId="3001051562" sldId="311"/>
            <ac:picMk id="8" creationId="{C3D007E4-999F-8046-A9DB-F90F34BE5064}"/>
          </ac:picMkLst>
        </pc:picChg>
        <pc:picChg chg="mod">
          <ac:chgData name="Aditya C." userId="52149d970a381a3d" providerId="LiveId" clId="{2B6FA2CE-EDA2-144C-9BAC-20C9B7E33DB0}" dt="2020-06-04T23:44:35.005" v="1898" actId="14100"/>
          <ac:picMkLst>
            <pc:docMk/>
            <pc:sldMk cId="3001051562" sldId="311"/>
            <ac:picMk id="22" creationId="{9F50F1AE-CDC7-4F0E-82DD-AFBAA454A273}"/>
          </ac:picMkLst>
        </pc:picChg>
      </pc:sldChg>
      <pc:sldChg chg="add del">
        <pc:chgData name="Aditya C." userId="52149d970a381a3d" providerId="LiveId" clId="{2B6FA2CE-EDA2-144C-9BAC-20C9B7E33DB0}" dt="2020-06-04T23:34:17.461" v="1818" actId="2696"/>
        <pc:sldMkLst>
          <pc:docMk/>
          <pc:sldMk cId="1274675402" sldId="312"/>
        </pc:sldMkLst>
      </pc:sldChg>
      <pc:sldChg chg="addSp delSp modSp add">
        <pc:chgData name="Aditya C." userId="52149d970a381a3d" providerId="LiveId" clId="{2B6FA2CE-EDA2-144C-9BAC-20C9B7E33DB0}" dt="2020-06-05T02:35:18.446" v="3132" actId="1076"/>
        <pc:sldMkLst>
          <pc:docMk/>
          <pc:sldMk cId="1989978854" sldId="312"/>
        </pc:sldMkLst>
        <pc:spChg chg="mod">
          <ac:chgData name="Aditya C." userId="52149d970a381a3d" providerId="LiveId" clId="{2B6FA2CE-EDA2-144C-9BAC-20C9B7E33DB0}" dt="2020-06-05T00:30:38.319" v="3105" actId="20577"/>
          <ac:spMkLst>
            <pc:docMk/>
            <pc:sldMk cId="1989978854" sldId="312"/>
            <ac:spMk id="3" creationId="{DD650053-2A1A-644A-AF2F-23679855E6FE}"/>
          </ac:spMkLst>
        </pc:spChg>
        <pc:grpChg chg="del">
          <ac:chgData name="Aditya C." userId="52149d970a381a3d" providerId="LiveId" clId="{2B6FA2CE-EDA2-144C-9BAC-20C9B7E33DB0}" dt="2020-06-05T00:27:54.595" v="2973" actId="478"/>
          <ac:grpSpMkLst>
            <pc:docMk/>
            <pc:sldMk cId="1989978854" sldId="312"/>
            <ac:grpSpMk id="8" creationId="{519F679B-307C-3341-9ED9-0F8647EE004E}"/>
          </ac:grpSpMkLst>
        </pc:grpChg>
        <pc:picChg chg="del">
          <ac:chgData name="Aditya C." userId="52149d970a381a3d" providerId="LiveId" clId="{2B6FA2CE-EDA2-144C-9BAC-20C9B7E33DB0}" dt="2020-06-05T00:24:03.133" v="2874" actId="478"/>
          <ac:picMkLst>
            <pc:docMk/>
            <pc:sldMk cId="1989978854" sldId="312"/>
            <ac:picMk id="9" creationId="{EBB5EC5A-35F3-7A48-B908-AE49BCA90280}"/>
          </ac:picMkLst>
        </pc:picChg>
        <pc:picChg chg="add mod">
          <ac:chgData name="Aditya C." userId="52149d970a381a3d" providerId="LiveId" clId="{2B6FA2CE-EDA2-144C-9BAC-20C9B7E33DB0}" dt="2020-06-05T02:35:18.446" v="3132" actId="1076"/>
          <ac:picMkLst>
            <pc:docMk/>
            <pc:sldMk cId="1989978854" sldId="312"/>
            <ac:picMk id="10" creationId="{6BFED777-8DF6-C14B-B159-2856E8748D2C}"/>
          </ac:picMkLst>
        </pc:picChg>
        <pc:picChg chg="add mod modCrop">
          <ac:chgData name="Aditya C." userId="52149d970a381a3d" providerId="LiveId" clId="{2B6FA2CE-EDA2-144C-9BAC-20C9B7E33DB0}" dt="2020-06-05T02:35:14.566" v="3131" actId="1076"/>
          <ac:picMkLst>
            <pc:docMk/>
            <pc:sldMk cId="1989978854" sldId="312"/>
            <ac:picMk id="11" creationId="{F3F62E84-2ABD-B644-8B8A-6559DF1857C8}"/>
          </ac:picMkLst>
        </pc:picChg>
      </pc:sldChg>
      <pc:sldChg chg="modSp add ord">
        <pc:chgData name="Aditya C." userId="52149d970a381a3d" providerId="LiveId" clId="{2B6FA2CE-EDA2-144C-9BAC-20C9B7E33DB0}" dt="2020-06-05T03:48:49.062" v="3753" actId="20577"/>
        <pc:sldMkLst>
          <pc:docMk/>
          <pc:sldMk cId="3103684096" sldId="313"/>
        </pc:sldMkLst>
        <pc:spChg chg="mod">
          <ac:chgData name="Aditya C." userId="52149d970a381a3d" providerId="LiveId" clId="{2B6FA2CE-EDA2-144C-9BAC-20C9B7E33DB0}" dt="2020-06-05T02:43:09.352" v="3212" actId="20577"/>
          <ac:spMkLst>
            <pc:docMk/>
            <pc:sldMk cId="3103684096" sldId="313"/>
            <ac:spMk id="2" creationId="{D295BA2A-D882-8C4B-8DBC-E935FFF4509E}"/>
          </ac:spMkLst>
        </pc:spChg>
        <pc:spChg chg="mod">
          <ac:chgData name="Aditya C." userId="52149d970a381a3d" providerId="LiveId" clId="{2B6FA2CE-EDA2-144C-9BAC-20C9B7E33DB0}" dt="2020-06-05T03:48:49.062" v="3753" actId="20577"/>
          <ac:spMkLst>
            <pc:docMk/>
            <pc:sldMk cId="3103684096" sldId="313"/>
            <ac:spMk id="3" creationId="{2510ECFD-6884-9249-AE29-8B2A0B878587}"/>
          </ac:spMkLst>
        </pc:spChg>
      </pc:sldChg>
      <pc:sldChg chg="add del">
        <pc:chgData name="Aditya C." userId="52149d970a381a3d" providerId="LiveId" clId="{2B6FA2CE-EDA2-144C-9BAC-20C9B7E33DB0}" dt="2020-06-04T23:34:16.099" v="1817" actId="2696"/>
        <pc:sldMkLst>
          <pc:docMk/>
          <pc:sldMk cId="3499998174" sldId="313"/>
        </pc:sldMkLst>
      </pc:sldChg>
      <pc:sldChg chg="add del">
        <pc:chgData name="Aditya C." userId="52149d970a381a3d" providerId="LiveId" clId="{2B6FA2CE-EDA2-144C-9BAC-20C9B7E33DB0}" dt="2020-06-05T02:59:50.721" v="3216" actId="2696"/>
        <pc:sldMkLst>
          <pc:docMk/>
          <pc:sldMk cId="469607313" sldId="314"/>
        </pc:sldMkLst>
      </pc:sldChg>
      <pc:sldChg chg="add del">
        <pc:chgData name="Aditya C." userId="52149d970a381a3d" providerId="LiveId" clId="{2B6FA2CE-EDA2-144C-9BAC-20C9B7E33DB0}" dt="2020-06-04T23:35:30.605" v="1859" actId="2696"/>
        <pc:sldMkLst>
          <pc:docMk/>
          <pc:sldMk cId="2343329788" sldId="314"/>
        </pc:sldMkLst>
      </pc:sldChg>
      <pc:sldChg chg="add del">
        <pc:chgData name="Aditya C." userId="52149d970a381a3d" providerId="LiveId" clId="{2B6FA2CE-EDA2-144C-9BAC-20C9B7E33DB0}" dt="2020-06-05T02:59:40.590" v="3214"/>
        <pc:sldMkLst>
          <pc:docMk/>
          <pc:sldMk cId="2807165681" sldId="314"/>
        </pc:sldMkLst>
      </pc:sldChg>
      <pc:sldChg chg="addSp delSp modSp add">
        <pc:chgData name="Aditya C." userId="52149d970a381a3d" providerId="LiveId" clId="{2B6FA2CE-EDA2-144C-9BAC-20C9B7E33DB0}" dt="2020-06-05T03:00:43.394" v="3224" actId="2166"/>
        <pc:sldMkLst>
          <pc:docMk/>
          <pc:sldMk cId="4099784587" sldId="314"/>
        </pc:sldMkLst>
        <pc:graphicFrameChg chg="modGraphic">
          <ac:chgData name="Aditya C." userId="52149d970a381a3d" providerId="LiveId" clId="{2B6FA2CE-EDA2-144C-9BAC-20C9B7E33DB0}" dt="2020-06-05T03:00:43.394" v="3224" actId="2166"/>
          <ac:graphicFrameMkLst>
            <pc:docMk/>
            <pc:sldMk cId="4099784587" sldId="314"/>
            <ac:graphicFrameMk id="19" creationId="{F6422535-2FC6-4EE0-AF7D-21DA7F02717B}"/>
          </ac:graphicFrameMkLst>
        </pc:graphicFrameChg>
        <pc:picChg chg="add del">
          <ac:chgData name="Aditya C." userId="52149d970a381a3d" providerId="LiveId" clId="{2B6FA2CE-EDA2-144C-9BAC-20C9B7E33DB0}" dt="2020-06-05T03:00:22.201" v="3221" actId="478"/>
          <ac:picMkLst>
            <pc:docMk/>
            <pc:sldMk cId="4099784587" sldId="314"/>
            <ac:picMk id="3" creationId="{EAEFDE2D-0EB4-CD46-AC0B-E0883F4D06B4}"/>
          </ac:picMkLst>
        </pc:picChg>
        <pc:picChg chg="add del">
          <ac:chgData name="Aditya C." userId="52149d970a381a3d" providerId="LiveId" clId="{2B6FA2CE-EDA2-144C-9BAC-20C9B7E33DB0}" dt="2020-06-05T03:00:30.476" v="3222" actId="478"/>
          <ac:picMkLst>
            <pc:docMk/>
            <pc:sldMk cId="4099784587" sldId="314"/>
            <ac:picMk id="6" creationId="{5F7426FE-E716-1F4A-8395-89F862E8A498}"/>
          </ac:picMkLst>
        </pc:picChg>
        <pc:picChg chg="add del">
          <ac:chgData name="Aditya C." userId="52149d970a381a3d" providerId="LiveId" clId="{2B6FA2CE-EDA2-144C-9BAC-20C9B7E33DB0}" dt="2020-06-05T03:00:22.201" v="3221" actId="478"/>
          <ac:picMkLst>
            <pc:docMk/>
            <pc:sldMk cId="4099784587" sldId="314"/>
            <ac:picMk id="7" creationId="{BBABEC64-C175-FE4F-84A8-02C4288ACBF7}"/>
          </ac:picMkLst>
        </pc:picChg>
        <pc:picChg chg="add del">
          <ac:chgData name="Aditya C." userId="52149d970a381a3d" providerId="LiveId" clId="{2B6FA2CE-EDA2-144C-9BAC-20C9B7E33DB0}" dt="2020-06-05T03:00:09.180" v="3219" actId="478"/>
          <ac:picMkLst>
            <pc:docMk/>
            <pc:sldMk cId="4099784587" sldId="314"/>
            <ac:picMk id="8" creationId="{C3D007E4-999F-8046-A9DB-F90F34BE5064}"/>
          </ac:picMkLst>
        </pc:picChg>
        <pc:picChg chg="add del">
          <ac:chgData name="Aditya C." userId="52149d970a381a3d" providerId="LiveId" clId="{2B6FA2CE-EDA2-144C-9BAC-20C9B7E33DB0}" dt="2020-06-05T03:00:30.476" v="3222" actId="478"/>
          <ac:picMkLst>
            <pc:docMk/>
            <pc:sldMk cId="4099784587" sldId="314"/>
            <ac:picMk id="22" creationId="{9F50F1AE-CDC7-4F0E-82DD-AFBAA454A273}"/>
          </ac:picMkLst>
        </pc:picChg>
      </pc:sldChg>
      <pc:sldChg chg="modSp add">
        <pc:chgData name="Aditya C." userId="52149d970a381a3d" providerId="LiveId" clId="{2B6FA2CE-EDA2-144C-9BAC-20C9B7E33DB0}" dt="2020-06-05T03:35:04.509" v="3365" actId="20577"/>
        <pc:sldMkLst>
          <pc:docMk/>
          <pc:sldMk cId="2257892439" sldId="315"/>
        </pc:sldMkLst>
        <pc:spChg chg="mod">
          <ac:chgData name="Aditya C." userId="52149d970a381a3d" providerId="LiveId" clId="{2B6FA2CE-EDA2-144C-9BAC-20C9B7E33DB0}" dt="2020-06-05T03:35:04.509" v="3365" actId="20577"/>
          <ac:spMkLst>
            <pc:docMk/>
            <pc:sldMk cId="2257892439" sldId="315"/>
            <ac:spMk id="2" creationId="{2142FE33-7833-E747-9FBA-52095B0F0502}"/>
          </ac:spMkLst>
        </pc:spChg>
      </pc:sldChg>
      <pc:sldChg chg="modSp add">
        <pc:chgData name="Aditya C." userId="52149d970a381a3d" providerId="LiveId" clId="{2B6FA2CE-EDA2-144C-9BAC-20C9B7E33DB0}" dt="2020-06-05T03:40:10.267" v="3418" actId="20577"/>
        <pc:sldMkLst>
          <pc:docMk/>
          <pc:sldMk cId="1102144507" sldId="316"/>
        </pc:sldMkLst>
        <pc:spChg chg="mod">
          <ac:chgData name="Aditya C." userId="52149d970a381a3d" providerId="LiveId" clId="{2B6FA2CE-EDA2-144C-9BAC-20C9B7E33DB0}" dt="2020-06-05T03:40:01.337" v="3379" actId="20577"/>
          <ac:spMkLst>
            <pc:docMk/>
            <pc:sldMk cId="1102144507" sldId="316"/>
            <ac:spMk id="2" creationId="{13B7CE47-F4E8-564C-B024-E96D778B21D3}"/>
          </ac:spMkLst>
        </pc:spChg>
        <pc:spChg chg="mod">
          <ac:chgData name="Aditya C." userId="52149d970a381a3d" providerId="LiveId" clId="{2B6FA2CE-EDA2-144C-9BAC-20C9B7E33DB0}" dt="2020-06-05T03:40:10.267" v="3418" actId="20577"/>
          <ac:spMkLst>
            <pc:docMk/>
            <pc:sldMk cId="1102144507" sldId="316"/>
            <ac:spMk id="3" creationId="{3C5AC62E-3BA5-7140-8824-51EB026FE324}"/>
          </ac:spMkLst>
        </pc:spChg>
      </pc:sldChg>
      <pc:sldChg chg="modSp new">
        <pc:chgData name="Aditya C." userId="52149d970a381a3d" providerId="LiveId" clId="{2B6FA2CE-EDA2-144C-9BAC-20C9B7E33DB0}" dt="2020-06-08T02:43:25.803" v="3823" actId="20577"/>
        <pc:sldMkLst>
          <pc:docMk/>
          <pc:sldMk cId="1152675066" sldId="317"/>
        </pc:sldMkLst>
        <pc:spChg chg="mod">
          <ac:chgData name="Aditya C." userId="52149d970a381a3d" providerId="LiveId" clId="{2B6FA2CE-EDA2-144C-9BAC-20C9B7E33DB0}" dt="2020-06-08T02:43:25.803" v="3823" actId="20577"/>
          <ac:spMkLst>
            <pc:docMk/>
            <pc:sldMk cId="1152675066" sldId="317"/>
            <ac:spMk id="2" creationId="{CFFFE0A1-88F1-6A44-BC55-1441D57D1D05}"/>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9" name="Google Shape;99;p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algn="r">
              <a:buSzPts val="1200"/>
            </a:pPr>
            <a:fld id="{00000000-1234-1234-1234-123412341234}" type="slidenum">
              <a:rPr lang="en-US" sz="1200">
                <a:solidFill>
                  <a:schemeClr val="dk1"/>
                </a:solidFill>
                <a:latin typeface="Calibri"/>
                <a:ea typeface="Calibri"/>
                <a:cs typeface="Calibri"/>
                <a:sym typeface="Calibri"/>
              </a:rPr>
              <a:pPr algn="r">
                <a:buSzPts val="1200"/>
              </a:pPr>
              <a:t>2</a:t>
            </a:fld>
            <a:endParaRPr lang="en-US"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7405019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algn="r">
              <a:buSzPts val="1200"/>
            </a:pPr>
            <a:fld id="{00000000-1234-1234-1234-123412341234}" type="slidenum">
              <a:rPr lang="en-US" sz="1200">
                <a:solidFill>
                  <a:schemeClr val="dk1"/>
                </a:solidFill>
                <a:latin typeface="Calibri"/>
                <a:ea typeface="Calibri"/>
                <a:cs typeface="Calibri"/>
                <a:sym typeface="Calibri"/>
              </a:rPr>
              <a:pPr algn="r">
                <a:buSzPts val="1200"/>
              </a:pPr>
              <a:t>3</a:t>
            </a:fld>
            <a:endParaRPr lang="en-US"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3510327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algn="r">
              <a:buSzPts val="1200"/>
            </a:pPr>
            <a:fld id="{00000000-1234-1234-1234-123412341234}" type="slidenum">
              <a:rPr lang="en-US" sz="1200">
                <a:solidFill>
                  <a:schemeClr val="dk1"/>
                </a:solidFill>
                <a:latin typeface="Calibri"/>
                <a:ea typeface="Calibri"/>
                <a:cs typeface="Calibri"/>
                <a:sym typeface="Calibri"/>
              </a:rPr>
              <a:pPr algn="r">
                <a:buSzPts val="1200"/>
              </a:pPr>
              <a:t>4</a:t>
            </a:fld>
            <a:endParaRPr lang="en-US"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5496747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algn="r">
              <a:buSzPts val="1200"/>
            </a:pPr>
            <a:fld id="{00000000-1234-1234-1234-123412341234}" type="slidenum">
              <a:rPr lang="en-US" sz="1200">
                <a:solidFill>
                  <a:schemeClr val="dk1"/>
                </a:solidFill>
                <a:latin typeface="Calibri"/>
                <a:ea typeface="Calibri"/>
                <a:cs typeface="Calibri"/>
                <a:sym typeface="Calibri"/>
              </a:rPr>
              <a:pPr algn="r">
                <a:buSzPts val="1200"/>
              </a:pPr>
              <a:t>5</a:t>
            </a:fld>
            <a:endParaRPr lang="en-US"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402459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algn="r">
              <a:buSzPts val="1200"/>
            </a:pPr>
            <a:fld id="{00000000-1234-1234-1234-123412341234}" type="slidenum">
              <a:rPr lang="en-US" sz="1200">
                <a:solidFill>
                  <a:schemeClr val="dk1"/>
                </a:solidFill>
                <a:latin typeface="Calibri"/>
                <a:ea typeface="Calibri"/>
                <a:cs typeface="Calibri"/>
                <a:sym typeface="Calibri"/>
              </a:rPr>
              <a:pPr algn="r">
                <a:buSzPts val="1200"/>
              </a:pPr>
              <a:t>6</a:t>
            </a:fld>
            <a:endParaRPr lang="en-US"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276523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algn="r">
              <a:buSzPts val="1200"/>
            </a:pPr>
            <a:fld id="{00000000-1234-1234-1234-123412341234}" type="slidenum">
              <a:rPr lang="en-US" sz="1200">
                <a:solidFill>
                  <a:schemeClr val="dk1"/>
                </a:solidFill>
                <a:latin typeface="Calibri"/>
                <a:ea typeface="Calibri"/>
                <a:cs typeface="Calibri"/>
                <a:sym typeface="Calibri"/>
              </a:rPr>
              <a:pPr algn="r">
                <a:buSzPts val="1200"/>
              </a:pPr>
              <a:t>7</a:t>
            </a:fld>
            <a:endParaRPr lang="en-US"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8647745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algn="r">
              <a:buSzPts val="1200"/>
            </a:pPr>
            <a:fld id="{00000000-1234-1234-1234-123412341234}" type="slidenum">
              <a:rPr lang="en-US" sz="1200">
                <a:solidFill>
                  <a:schemeClr val="dk1"/>
                </a:solidFill>
                <a:latin typeface="Calibri"/>
                <a:ea typeface="Calibri"/>
                <a:cs typeface="Calibri"/>
                <a:sym typeface="Calibri"/>
              </a:rPr>
              <a:pPr algn="r">
                <a:buSzPts val="1200"/>
              </a:pPr>
              <a:t>8</a:t>
            </a:fld>
            <a:endParaRPr lang="en-US"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2123810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algn="r">
              <a:buSzPts val="1200"/>
            </a:pPr>
            <a:fld id="{00000000-1234-1234-1234-123412341234}" type="slidenum">
              <a:rPr lang="en-US" sz="1200">
                <a:solidFill>
                  <a:schemeClr val="dk1"/>
                </a:solidFill>
                <a:latin typeface="Calibri"/>
                <a:ea typeface="Calibri"/>
                <a:cs typeface="Calibri"/>
                <a:sym typeface="Calibri"/>
              </a:rPr>
              <a:pPr algn="r">
                <a:buSzPts val="1200"/>
              </a:pPr>
              <a:t>9</a:t>
            </a:fld>
            <a:endParaRPr lang="en-US"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0386574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4" descr="Tag=AccentColor&#10;Flavor=Light&#10;Target=Fill"/>
          <p:cNvSpPr/>
          <p:nvPr/>
        </p:nvSpPr>
        <p:spPr>
          <a:xfrm flipH="1">
            <a:off x="2599854" y="527562"/>
            <a:ext cx="6992292" cy="5102484"/>
          </a:xfrm>
          <a:custGeom>
            <a:avLst/>
            <a:gdLst/>
            <a:ahLst/>
            <a:cxnLst/>
            <a:rect l="l" t="t" r="r" b="b"/>
            <a:pathLst>
              <a:path w="6886274" h="5025119" extrusionOk="0">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7" name="Google Shape;17;p4"/>
          <p:cNvSpPr txBox="1">
            <a:spLocks noGrp="1"/>
          </p:cNvSpPr>
          <p:nvPr>
            <p:ph type="ctrTitle"/>
          </p:nvPr>
        </p:nvSpPr>
        <p:spPr>
          <a:xfrm>
            <a:off x="1508760" y="1591056"/>
            <a:ext cx="5705856" cy="3264408"/>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4800"/>
              <a:buFont typeface="Abril Fatface"/>
              <a:buNone/>
              <a:defRPr sz="4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4"/>
          <p:cNvSpPr txBox="1">
            <a:spLocks noGrp="1"/>
          </p:cNvSpPr>
          <p:nvPr>
            <p:ph type="subTitle" idx="1"/>
          </p:nvPr>
        </p:nvSpPr>
        <p:spPr>
          <a:xfrm>
            <a:off x="1524000" y="4928616"/>
            <a:ext cx="5705856" cy="996696"/>
          </a:xfrm>
          <a:prstGeom prst="rect">
            <a:avLst/>
          </a:prstGeom>
          <a:noFill/>
          <a:ln>
            <a:noFill/>
          </a:ln>
        </p:spPr>
        <p:txBody>
          <a:bodyPr spcFirstLastPara="1" wrap="square" lIns="91425" tIns="45700" rIns="91425" bIns="45700" anchor="t" anchorCtr="0">
            <a:normAutofit/>
          </a:bodyPr>
          <a:lstStyle>
            <a:lvl1pPr lvl="0" algn="l">
              <a:lnSpc>
                <a:spcPct val="100000"/>
              </a:lnSpc>
              <a:spcBef>
                <a:spcPts val="1000"/>
              </a:spcBef>
              <a:spcAft>
                <a:spcPts val="0"/>
              </a:spcAft>
              <a:buClr>
                <a:schemeClr val="dk1"/>
              </a:buClr>
              <a:buSzPts val="2400"/>
              <a:buNone/>
              <a:defRPr sz="2400" cap="none"/>
            </a:lvl1pPr>
            <a:lvl2pPr lvl="1" algn="ctr">
              <a:lnSpc>
                <a:spcPct val="100000"/>
              </a:lnSpc>
              <a:spcBef>
                <a:spcPts val="500"/>
              </a:spcBef>
              <a:spcAft>
                <a:spcPts val="0"/>
              </a:spcAft>
              <a:buClr>
                <a:schemeClr val="dk1"/>
              </a:buClr>
              <a:buSzPts val="2000"/>
              <a:buNone/>
              <a:defRPr sz="2000"/>
            </a:lvl2pPr>
            <a:lvl3pPr lvl="2" algn="ctr">
              <a:lnSpc>
                <a:spcPct val="100000"/>
              </a:lnSpc>
              <a:spcBef>
                <a:spcPts val="500"/>
              </a:spcBef>
              <a:spcAft>
                <a:spcPts val="0"/>
              </a:spcAft>
              <a:buClr>
                <a:schemeClr val="dk1"/>
              </a:buClr>
              <a:buSzPts val="1800"/>
              <a:buNone/>
              <a:defRPr sz="1800"/>
            </a:lvl3pPr>
            <a:lvl4pPr lvl="3" algn="ctr">
              <a:lnSpc>
                <a:spcPct val="100000"/>
              </a:lnSpc>
              <a:spcBef>
                <a:spcPts val="500"/>
              </a:spcBef>
              <a:spcAft>
                <a:spcPts val="0"/>
              </a:spcAft>
              <a:buClr>
                <a:schemeClr val="dk1"/>
              </a:buClr>
              <a:buSzPts val="1600"/>
              <a:buNone/>
              <a:defRPr sz="1600"/>
            </a:lvl4pPr>
            <a:lvl5pPr lvl="4" algn="ctr">
              <a:lnSpc>
                <a:spcPct val="10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9" name="Google Shape;19;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June 2020</a:t>
            </a:r>
            <a:endParaRPr/>
          </a:p>
        </p:txBody>
      </p:sp>
      <p:sp>
        <p:nvSpPr>
          <p:cNvPr id="20" name="Google Shape;20;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Copyright 2020 FTCTutorials.com (Last edit 4/19/2020)</a:t>
            </a:r>
            <a:endParaRPr/>
          </a:p>
        </p:txBody>
      </p:sp>
      <p:sp>
        <p:nvSpPr>
          <p:cNvPr id="21" name="Google Shape;21;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100"/>
              <a:buFont typeface="Arial"/>
              <a:buNone/>
              <a:defRPr sz="1100" b="0" i="0" u="none" strike="noStrike" cap="none">
                <a:solidFill>
                  <a:srgbClr val="888888"/>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100"/>
              <a:buFont typeface="Arial"/>
              <a:buNone/>
              <a:defRPr sz="1100" b="0" i="0" u="none" strike="noStrike" cap="none">
                <a:solidFill>
                  <a:srgbClr val="888888"/>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100"/>
              <a:buFont typeface="Arial"/>
              <a:buNone/>
              <a:defRPr sz="1100" b="0" i="0" u="none" strike="noStrike" cap="none">
                <a:solidFill>
                  <a:srgbClr val="888888"/>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100"/>
              <a:buFont typeface="Arial"/>
              <a:buNone/>
              <a:defRPr sz="1100" b="0" i="0" u="none" strike="noStrike" cap="none">
                <a:solidFill>
                  <a:srgbClr val="888888"/>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100"/>
              <a:buFont typeface="Arial"/>
              <a:buNone/>
              <a:defRPr sz="1100" b="0" i="0" u="none" strike="noStrike" cap="none">
                <a:solidFill>
                  <a:srgbClr val="888888"/>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100"/>
              <a:buFont typeface="Arial"/>
              <a:buNone/>
              <a:defRPr sz="1100" b="0" i="0" u="none" strike="noStrike" cap="none">
                <a:solidFill>
                  <a:srgbClr val="888888"/>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100"/>
              <a:buFont typeface="Arial"/>
              <a:buNone/>
              <a:defRPr sz="1100" b="0" i="0" u="none" strike="noStrike" cap="none">
                <a:solidFill>
                  <a:srgbClr val="888888"/>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100"/>
              <a:buFont typeface="Arial"/>
              <a:buNone/>
              <a:defRPr sz="1100" b="0" i="0" u="none" strike="noStrike" cap="none">
                <a:solidFill>
                  <a:srgbClr val="888888"/>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100"/>
              <a:buFont typeface="Arial"/>
              <a:buNone/>
              <a:defRPr sz="1100" b="0" i="0" u="none" strike="noStrike" cap="none">
                <a:solidFill>
                  <a:srgbClr val="888888"/>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7"/>
        <p:cNvGrpSpPr/>
        <p:nvPr/>
      </p:nvGrpSpPr>
      <p:grpSpPr>
        <a:xfrm>
          <a:off x="0" y="0"/>
          <a:ext cx="0" cy="0"/>
          <a:chOff x="0" y="0"/>
          <a:chExt cx="0" cy="0"/>
        </a:xfrm>
      </p:grpSpPr>
      <p:sp>
        <p:nvSpPr>
          <p:cNvPr id="78" name="Google Shape;78;p13" descr="Tag=AccentColor&#10;Flavor=Light&#10;Target=Fill"/>
          <p:cNvSpPr/>
          <p:nvPr/>
        </p:nvSpPr>
        <p:spPr>
          <a:xfrm>
            <a:off x="684965" y="1332237"/>
            <a:ext cx="5263732" cy="3841102"/>
          </a:xfrm>
          <a:custGeom>
            <a:avLst/>
            <a:gdLst/>
            <a:ahLst/>
            <a:cxnLst/>
            <a:rect l="l" t="t" r="r" b="b"/>
            <a:pathLst>
              <a:path w="6886274" h="5025119" extrusionOk="0">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9" name="Google Shape;79;p13"/>
          <p:cNvSpPr txBox="1">
            <a:spLocks noGrp="1"/>
          </p:cNvSpPr>
          <p:nvPr>
            <p:ph type="title"/>
          </p:nvPr>
        </p:nvSpPr>
        <p:spPr>
          <a:xfrm>
            <a:off x="1399032" y="2523744"/>
            <a:ext cx="3831336" cy="1453896"/>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3200"/>
              <a:buFont typeface="Abril Fatface"/>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13"/>
          <p:cNvSpPr>
            <a:spLocks noGrp="1"/>
          </p:cNvSpPr>
          <p:nvPr>
            <p:ph type="pic" idx="2"/>
          </p:nvPr>
        </p:nvSpPr>
        <p:spPr>
          <a:xfrm>
            <a:off x="6711696" y="640079"/>
            <a:ext cx="4837176" cy="5568696"/>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1000"/>
              </a:spcBef>
              <a:spcAft>
                <a:spcPts val="0"/>
              </a:spcAft>
              <a:buClr>
                <a:schemeClr val="dk1"/>
              </a:buClr>
              <a:buSzPts val="3200"/>
              <a:buFont typeface="Arial"/>
              <a:buNone/>
              <a:defRPr sz="3200" b="0" i="0" u="none" strike="noStrike" cap="none">
                <a:solidFill>
                  <a:schemeClr val="dk1"/>
                </a:solidFill>
                <a:latin typeface="Century Gothic"/>
                <a:ea typeface="Century Gothic"/>
                <a:cs typeface="Century Gothic"/>
                <a:sym typeface="Century Gothic"/>
              </a:defRPr>
            </a:lvl1pPr>
            <a:lvl2pPr marR="0" lvl="1" algn="l" rtl="0">
              <a:lnSpc>
                <a:spcPct val="100000"/>
              </a:lnSpc>
              <a:spcBef>
                <a:spcPts val="500"/>
              </a:spcBef>
              <a:spcAft>
                <a:spcPts val="0"/>
              </a:spcAft>
              <a:buClr>
                <a:schemeClr val="dk1"/>
              </a:buClr>
              <a:buSzPts val="2800"/>
              <a:buFont typeface="Arial"/>
              <a:buNone/>
              <a:defRPr sz="2800" b="0" i="0" u="none" strike="noStrike" cap="none">
                <a:solidFill>
                  <a:schemeClr val="dk1"/>
                </a:solidFill>
                <a:latin typeface="Century Gothic"/>
                <a:ea typeface="Century Gothic"/>
                <a:cs typeface="Century Gothic"/>
                <a:sym typeface="Century Gothic"/>
              </a:defRPr>
            </a:lvl2pPr>
            <a:lvl3pPr marR="0" lvl="2" algn="l" rtl="0">
              <a:lnSpc>
                <a:spcPct val="100000"/>
              </a:lnSpc>
              <a:spcBef>
                <a:spcPts val="500"/>
              </a:spcBef>
              <a:spcAft>
                <a:spcPts val="0"/>
              </a:spcAft>
              <a:buClr>
                <a:schemeClr val="dk1"/>
              </a:buClr>
              <a:buSzPts val="2400"/>
              <a:buFont typeface="Arial"/>
              <a:buNone/>
              <a:defRPr sz="2400" b="0" i="0" u="none" strike="noStrike" cap="none">
                <a:solidFill>
                  <a:schemeClr val="dk1"/>
                </a:solidFill>
                <a:latin typeface="Century Gothic"/>
                <a:ea typeface="Century Gothic"/>
                <a:cs typeface="Century Gothic"/>
                <a:sym typeface="Century Gothic"/>
              </a:defRPr>
            </a:lvl3pPr>
            <a:lvl4pPr marR="0" lvl="3" algn="l" rtl="0">
              <a:lnSpc>
                <a:spcPct val="100000"/>
              </a:lnSpc>
              <a:spcBef>
                <a:spcPts val="500"/>
              </a:spcBef>
              <a:spcAft>
                <a:spcPts val="0"/>
              </a:spcAft>
              <a:buClr>
                <a:schemeClr val="dk1"/>
              </a:buClr>
              <a:buSzPts val="2000"/>
              <a:buFont typeface="Arial"/>
              <a:buNone/>
              <a:defRPr sz="2000" b="0" i="0" u="none" strike="noStrike" cap="none">
                <a:solidFill>
                  <a:schemeClr val="dk1"/>
                </a:solidFill>
                <a:latin typeface="Century Gothic"/>
                <a:ea typeface="Century Gothic"/>
                <a:cs typeface="Century Gothic"/>
                <a:sym typeface="Century Gothic"/>
              </a:defRPr>
            </a:lvl4pPr>
            <a:lvl5pPr marR="0" lvl="4" algn="l" rtl="0">
              <a:lnSpc>
                <a:spcPct val="100000"/>
              </a:lnSpc>
              <a:spcBef>
                <a:spcPts val="500"/>
              </a:spcBef>
              <a:spcAft>
                <a:spcPts val="0"/>
              </a:spcAft>
              <a:buClr>
                <a:schemeClr val="dk1"/>
              </a:buClr>
              <a:buSzPts val="2000"/>
              <a:buFont typeface="Arial"/>
              <a:buNone/>
              <a:defRPr sz="2000" b="0" i="0" u="none" strike="noStrike" cap="none">
                <a:solidFill>
                  <a:schemeClr val="dk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entury Gothic"/>
                <a:ea typeface="Century Gothic"/>
                <a:cs typeface="Century Gothic"/>
                <a:sym typeface="Century Gothic"/>
              </a:defRPr>
            </a:lvl9pPr>
          </a:lstStyle>
          <a:p>
            <a:endParaRPr/>
          </a:p>
        </p:txBody>
      </p:sp>
      <p:sp>
        <p:nvSpPr>
          <p:cNvPr id="81" name="Google Shape;81;p13"/>
          <p:cNvSpPr txBox="1">
            <a:spLocks noGrp="1"/>
          </p:cNvSpPr>
          <p:nvPr>
            <p:ph type="body" idx="1"/>
          </p:nvPr>
        </p:nvSpPr>
        <p:spPr>
          <a:xfrm>
            <a:off x="1655064" y="4087368"/>
            <a:ext cx="3319272" cy="649224"/>
          </a:xfrm>
          <a:prstGeom prst="rect">
            <a:avLst/>
          </a:prstGeom>
          <a:noFill/>
          <a:ln>
            <a:noFill/>
          </a:ln>
        </p:spPr>
        <p:txBody>
          <a:bodyPr spcFirstLastPara="1" wrap="square" lIns="91425" tIns="45700" rIns="91425" bIns="45700" anchor="t" anchorCtr="0">
            <a:noAutofit/>
          </a:bodyPr>
          <a:lstStyle>
            <a:lvl1pPr marL="457200" lvl="0" indent="-228600" algn="ctr">
              <a:lnSpc>
                <a:spcPct val="100000"/>
              </a:lnSpc>
              <a:spcBef>
                <a:spcPts val="1000"/>
              </a:spcBef>
              <a:spcAft>
                <a:spcPts val="0"/>
              </a:spcAft>
              <a:buClr>
                <a:schemeClr val="dk1"/>
              </a:buClr>
              <a:buSzPts val="2000"/>
              <a:buNone/>
              <a:defRPr sz="2000" cap="none"/>
            </a:lvl1pPr>
            <a:lvl2pPr marL="914400" lvl="1" indent="-228600" algn="l">
              <a:lnSpc>
                <a:spcPct val="100000"/>
              </a:lnSpc>
              <a:spcBef>
                <a:spcPts val="500"/>
              </a:spcBef>
              <a:spcAft>
                <a:spcPts val="0"/>
              </a:spcAft>
              <a:buClr>
                <a:schemeClr val="dk1"/>
              </a:buClr>
              <a:buSzPts val="1400"/>
              <a:buNone/>
              <a:defRPr sz="1400"/>
            </a:lvl2pPr>
            <a:lvl3pPr marL="1371600" lvl="2" indent="-228600" algn="l">
              <a:lnSpc>
                <a:spcPct val="100000"/>
              </a:lnSpc>
              <a:spcBef>
                <a:spcPts val="500"/>
              </a:spcBef>
              <a:spcAft>
                <a:spcPts val="0"/>
              </a:spcAft>
              <a:buClr>
                <a:schemeClr val="dk1"/>
              </a:buClr>
              <a:buSzPts val="1200"/>
              <a:buNone/>
              <a:defRPr sz="1200"/>
            </a:lvl3pPr>
            <a:lvl4pPr marL="1828800" lvl="3" indent="-228600" algn="l">
              <a:lnSpc>
                <a:spcPct val="100000"/>
              </a:lnSpc>
              <a:spcBef>
                <a:spcPts val="500"/>
              </a:spcBef>
              <a:spcAft>
                <a:spcPts val="0"/>
              </a:spcAft>
              <a:buClr>
                <a:schemeClr val="dk1"/>
              </a:buClr>
              <a:buSzPts val="1000"/>
              <a:buNone/>
              <a:defRPr sz="1000"/>
            </a:lvl4pPr>
            <a:lvl5pPr marL="2286000" lvl="4" indent="-228600" algn="l">
              <a:lnSpc>
                <a:spcPct val="10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82" name="Google Shape;82;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June 2020</a:t>
            </a:r>
            <a:endParaRPr/>
          </a:p>
        </p:txBody>
      </p:sp>
      <p:sp>
        <p:nvSpPr>
          <p:cNvPr id="83" name="Google Shape;83;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Copyright 2020 FTCTutorials.com (Last edit 4/19/2020)</a:t>
            </a:r>
            <a:endParaRPr/>
          </a:p>
        </p:txBody>
      </p:sp>
      <p:sp>
        <p:nvSpPr>
          <p:cNvPr id="84" name="Google Shape;84;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100"/>
              <a:buFont typeface="Arial"/>
              <a:buNone/>
              <a:defRPr sz="1100" b="0" i="0" u="none" strike="noStrike" cap="none">
                <a:solidFill>
                  <a:srgbClr val="888888"/>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100"/>
              <a:buFont typeface="Arial"/>
              <a:buNone/>
              <a:defRPr sz="1100" b="0" i="0" u="none" strike="noStrike" cap="none">
                <a:solidFill>
                  <a:srgbClr val="888888"/>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100"/>
              <a:buFont typeface="Arial"/>
              <a:buNone/>
              <a:defRPr sz="1100" b="0" i="0" u="none" strike="noStrike" cap="none">
                <a:solidFill>
                  <a:srgbClr val="888888"/>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100"/>
              <a:buFont typeface="Arial"/>
              <a:buNone/>
              <a:defRPr sz="1100" b="0" i="0" u="none" strike="noStrike" cap="none">
                <a:solidFill>
                  <a:srgbClr val="888888"/>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100"/>
              <a:buFont typeface="Arial"/>
              <a:buNone/>
              <a:defRPr sz="1100" b="0" i="0" u="none" strike="noStrike" cap="none">
                <a:solidFill>
                  <a:srgbClr val="888888"/>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100"/>
              <a:buFont typeface="Arial"/>
              <a:buNone/>
              <a:defRPr sz="1100" b="0" i="0" u="none" strike="noStrike" cap="none">
                <a:solidFill>
                  <a:srgbClr val="888888"/>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100"/>
              <a:buFont typeface="Arial"/>
              <a:buNone/>
              <a:defRPr sz="1100" b="0" i="0" u="none" strike="noStrike" cap="none">
                <a:solidFill>
                  <a:srgbClr val="888888"/>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100"/>
              <a:buFont typeface="Arial"/>
              <a:buNone/>
              <a:defRPr sz="1100" b="0" i="0" u="none" strike="noStrike" cap="none">
                <a:solidFill>
                  <a:srgbClr val="888888"/>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100"/>
              <a:buFont typeface="Arial"/>
              <a:buNone/>
              <a:defRPr sz="1100" b="0" i="0" u="none" strike="noStrike" cap="none">
                <a:solidFill>
                  <a:srgbClr val="888888"/>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5"/>
        <p:cNvGrpSpPr/>
        <p:nvPr/>
      </p:nvGrpSpPr>
      <p:grpSpPr>
        <a:xfrm>
          <a:off x="0" y="0"/>
          <a:ext cx="0" cy="0"/>
          <a:chOff x="0" y="0"/>
          <a:chExt cx="0" cy="0"/>
        </a:xfrm>
      </p:grpSpPr>
      <p:sp>
        <p:nvSpPr>
          <p:cNvPr id="86" name="Google Shape;86;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7" name="Google Shape;87;p14"/>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1000"/>
              </a:spcBef>
              <a:spcAft>
                <a:spcPts val="0"/>
              </a:spcAft>
              <a:buClr>
                <a:schemeClr val="dk1"/>
              </a:buClr>
              <a:buSzPts val="1800"/>
              <a:buChar char="•"/>
              <a:defRPr/>
            </a:lvl1pPr>
            <a:lvl2pPr marL="914400" lvl="1" indent="-342900" algn="l">
              <a:lnSpc>
                <a:spcPct val="100000"/>
              </a:lnSpc>
              <a:spcBef>
                <a:spcPts val="500"/>
              </a:spcBef>
              <a:spcAft>
                <a:spcPts val="0"/>
              </a:spcAft>
              <a:buClr>
                <a:schemeClr val="dk1"/>
              </a:buClr>
              <a:buSzPts val="1800"/>
              <a:buChar char="•"/>
              <a:defRPr/>
            </a:lvl2pPr>
            <a:lvl3pPr marL="1371600" lvl="2" indent="-342900" algn="l">
              <a:lnSpc>
                <a:spcPct val="100000"/>
              </a:lnSpc>
              <a:spcBef>
                <a:spcPts val="500"/>
              </a:spcBef>
              <a:spcAft>
                <a:spcPts val="0"/>
              </a:spcAft>
              <a:buClr>
                <a:schemeClr val="dk1"/>
              </a:buClr>
              <a:buSzPts val="1800"/>
              <a:buChar char="•"/>
              <a:defRPr/>
            </a:lvl3pPr>
            <a:lvl4pPr marL="1828800" lvl="3" indent="-342900" algn="l">
              <a:lnSpc>
                <a:spcPct val="100000"/>
              </a:lnSpc>
              <a:spcBef>
                <a:spcPts val="500"/>
              </a:spcBef>
              <a:spcAft>
                <a:spcPts val="0"/>
              </a:spcAft>
              <a:buClr>
                <a:schemeClr val="dk1"/>
              </a:buClr>
              <a:buSzPts val="1800"/>
              <a:buChar char="•"/>
              <a:defRPr/>
            </a:lvl4pPr>
            <a:lvl5pPr marL="2286000" lvl="4" indent="-342900" algn="l">
              <a:lnSpc>
                <a:spcPct val="10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8" name="Google Shape;88;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June 2020</a:t>
            </a:r>
            <a:endParaRPr/>
          </a:p>
        </p:txBody>
      </p:sp>
      <p:sp>
        <p:nvSpPr>
          <p:cNvPr id="89" name="Google Shape;89;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Copyright 2020 FTCTutorials.com (Last edit 4/19/2020)</a:t>
            </a:r>
            <a:endParaRPr/>
          </a:p>
        </p:txBody>
      </p:sp>
      <p:sp>
        <p:nvSpPr>
          <p:cNvPr id="90" name="Google Shape;90;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100"/>
              <a:buFont typeface="Arial"/>
              <a:buNone/>
              <a:defRPr sz="1100" b="0" i="0" u="none" strike="noStrike" cap="none">
                <a:solidFill>
                  <a:srgbClr val="888888"/>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100"/>
              <a:buFont typeface="Arial"/>
              <a:buNone/>
              <a:defRPr sz="1100" b="0" i="0" u="none" strike="noStrike" cap="none">
                <a:solidFill>
                  <a:srgbClr val="888888"/>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100"/>
              <a:buFont typeface="Arial"/>
              <a:buNone/>
              <a:defRPr sz="1100" b="0" i="0" u="none" strike="noStrike" cap="none">
                <a:solidFill>
                  <a:srgbClr val="888888"/>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100"/>
              <a:buFont typeface="Arial"/>
              <a:buNone/>
              <a:defRPr sz="1100" b="0" i="0" u="none" strike="noStrike" cap="none">
                <a:solidFill>
                  <a:srgbClr val="888888"/>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100"/>
              <a:buFont typeface="Arial"/>
              <a:buNone/>
              <a:defRPr sz="1100" b="0" i="0" u="none" strike="noStrike" cap="none">
                <a:solidFill>
                  <a:srgbClr val="888888"/>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100"/>
              <a:buFont typeface="Arial"/>
              <a:buNone/>
              <a:defRPr sz="1100" b="0" i="0" u="none" strike="noStrike" cap="none">
                <a:solidFill>
                  <a:srgbClr val="888888"/>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100"/>
              <a:buFont typeface="Arial"/>
              <a:buNone/>
              <a:defRPr sz="1100" b="0" i="0" u="none" strike="noStrike" cap="none">
                <a:solidFill>
                  <a:srgbClr val="888888"/>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100"/>
              <a:buFont typeface="Arial"/>
              <a:buNone/>
              <a:defRPr sz="1100" b="0" i="0" u="none" strike="noStrike" cap="none">
                <a:solidFill>
                  <a:srgbClr val="888888"/>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100"/>
              <a:buFont typeface="Arial"/>
              <a:buNone/>
              <a:defRPr sz="1100" b="0" i="0" u="none" strike="noStrike" cap="none">
                <a:solidFill>
                  <a:srgbClr val="888888"/>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91"/>
        <p:cNvGrpSpPr/>
        <p:nvPr/>
      </p:nvGrpSpPr>
      <p:grpSpPr>
        <a:xfrm>
          <a:off x="0" y="0"/>
          <a:ext cx="0" cy="0"/>
          <a:chOff x="0" y="0"/>
          <a:chExt cx="0" cy="0"/>
        </a:xfrm>
      </p:grpSpPr>
      <p:sp>
        <p:nvSpPr>
          <p:cNvPr id="92" name="Google Shape;92;p15"/>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3" name="Google Shape;93;p15"/>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1000"/>
              </a:spcBef>
              <a:spcAft>
                <a:spcPts val="0"/>
              </a:spcAft>
              <a:buClr>
                <a:schemeClr val="dk1"/>
              </a:buClr>
              <a:buSzPts val="1800"/>
              <a:buChar char="•"/>
              <a:defRPr/>
            </a:lvl1pPr>
            <a:lvl2pPr marL="914400" lvl="1" indent="-342900" algn="l">
              <a:lnSpc>
                <a:spcPct val="100000"/>
              </a:lnSpc>
              <a:spcBef>
                <a:spcPts val="500"/>
              </a:spcBef>
              <a:spcAft>
                <a:spcPts val="0"/>
              </a:spcAft>
              <a:buClr>
                <a:schemeClr val="dk1"/>
              </a:buClr>
              <a:buSzPts val="1800"/>
              <a:buChar char="•"/>
              <a:defRPr/>
            </a:lvl2pPr>
            <a:lvl3pPr marL="1371600" lvl="2" indent="-342900" algn="l">
              <a:lnSpc>
                <a:spcPct val="100000"/>
              </a:lnSpc>
              <a:spcBef>
                <a:spcPts val="500"/>
              </a:spcBef>
              <a:spcAft>
                <a:spcPts val="0"/>
              </a:spcAft>
              <a:buClr>
                <a:schemeClr val="dk1"/>
              </a:buClr>
              <a:buSzPts val="1800"/>
              <a:buChar char="•"/>
              <a:defRPr/>
            </a:lvl3pPr>
            <a:lvl4pPr marL="1828800" lvl="3" indent="-342900" algn="l">
              <a:lnSpc>
                <a:spcPct val="100000"/>
              </a:lnSpc>
              <a:spcBef>
                <a:spcPts val="500"/>
              </a:spcBef>
              <a:spcAft>
                <a:spcPts val="0"/>
              </a:spcAft>
              <a:buClr>
                <a:schemeClr val="dk1"/>
              </a:buClr>
              <a:buSzPts val="1800"/>
              <a:buChar char="•"/>
              <a:defRPr/>
            </a:lvl4pPr>
            <a:lvl5pPr marL="2286000" lvl="4" indent="-342900" algn="l">
              <a:lnSpc>
                <a:spcPct val="10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4" name="Google Shape;94;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June 2020</a:t>
            </a:r>
            <a:endParaRPr/>
          </a:p>
        </p:txBody>
      </p:sp>
      <p:sp>
        <p:nvSpPr>
          <p:cNvPr id="95" name="Google Shape;95;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Copyright 2020 FTCTutorials.com (Last edit 4/19/2020)</a:t>
            </a:r>
            <a:endParaRPr/>
          </a:p>
        </p:txBody>
      </p:sp>
      <p:sp>
        <p:nvSpPr>
          <p:cNvPr id="96" name="Google Shape;96;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100"/>
              <a:buFont typeface="Arial"/>
              <a:buNone/>
              <a:defRPr sz="1100" b="0" i="0" u="none" strike="noStrike" cap="none">
                <a:solidFill>
                  <a:srgbClr val="888888"/>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100"/>
              <a:buFont typeface="Arial"/>
              <a:buNone/>
              <a:defRPr sz="1100" b="0" i="0" u="none" strike="noStrike" cap="none">
                <a:solidFill>
                  <a:srgbClr val="888888"/>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100"/>
              <a:buFont typeface="Arial"/>
              <a:buNone/>
              <a:defRPr sz="1100" b="0" i="0" u="none" strike="noStrike" cap="none">
                <a:solidFill>
                  <a:srgbClr val="888888"/>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100"/>
              <a:buFont typeface="Arial"/>
              <a:buNone/>
              <a:defRPr sz="1100" b="0" i="0" u="none" strike="noStrike" cap="none">
                <a:solidFill>
                  <a:srgbClr val="888888"/>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100"/>
              <a:buFont typeface="Arial"/>
              <a:buNone/>
              <a:defRPr sz="1100" b="0" i="0" u="none" strike="noStrike" cap="none">
                <a:solidFill>
                  <a:srgbClr val="888888"/>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100"/>
              <a:buFont typeface="Arial"/>
              <a:buNone/>
              <a:defRPr sz="1100" b="0" i="0" u="none" strike="noStrike" cap="none">
                <a:solidFill>
                  <a:srgbClr val="888888"/>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100"/>
              <a:buFont typeface="Arial"/>
              <a:buNone/>
              <a:defRPr sz="1100" b="0" i="0" u="none" strike="noStrike" cap="none">
                <a:solidFill>
                  <a:srgbClr val="888888"/>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100"/>
              <a:buFont typeface="Arial"/>
              <a:buNone/>
              <a:defRPr sz="1100" b="0" i="0" u="none" strike="noStrike" cap="none">
                <a:solidFill>
                  <a:srgbClr val="888888"/>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100"/>
              <a:buFont typeface="Arial"/>
              <a:buNone/>
              <a:defRPr sz="1100" b="0" i="0" u="none" strike="noStrike" cap="none">
                <a:solidFill>
                  <a:srgbClr val="888888"/>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2"/>
        <p:cNvGrpSpPr/>
        <p:nvPr/>
      </p:nvGrpSpPr>
      <p:grpSpPr>
        <a:xfrm>
          <a:off x="0" y="0"/>
          <a:ext cx="0" cy="0"/>
          <a:chOff x="0" y="0"/>
          <a:chExt cx="0" cy="0"/>
        </a:xfrm>
      </p:grpSpPr>
      <p:sp>
        <p:nvSpPr>
          <p:cNvPr id="23" name="Google Shape;23;p5" descr="Tag=AccentColor&#10;Flavor=Light&#10;Target=Fill"/>
          <p:cNvSpPr/>
          <p:nvPr/>
        </p:nvSpPr>
        <p:spPr>
          <a:xfrm flipH="1">
            <a:off x="1" y="315111"/>
            <a:ext cx="3021543" cy="1435442"/>
          </a:xfrm>
          <a:custGeom>
            <a:avLst/>
            <a:gdLst/>
            <a:ahLst/>
            <a:cxnLst/>
            <a:rect l="l" t="t" r="r" b="b"/>
            <a:pathLst>
              <a:path w="3021543" h="1435442" extrusionOk="0">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4" name="Google Shape;24;p5"/>
          <p:cNvSpPr txBox="1">
            <a:spLocks noGrp="1"/>
          </p:cNvSpPr>
          <p:nvPr>
            <p:ph type="title"/>
          </p:nvPr>
        </p:nvSpPr>
        <p:spPr>
          <a:xfrm>
            <a:off x="259080" y="365125"/>
            <a:ext cx="8663940" cy="73977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4000"/>
              <a:buFont typeface="Abril Fatface"/>
              <a:buNone/>
              <a:defRPr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5"/>
          <p:cNvSpPr txBox="1">
            <a:spLocks noGrp="1"/>
          </p:cNvSpPr>
          <p:nvPr>
            <p:ph type="body" idx="1"/>
          </p:nvPr>
        </p:nvSpPr>
        <p:spPr>
          <a:xfrm>
            <a:off x="259080" y="1249680"/>
            <a:ext cx="8663940" cy="5029199"/>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1000"/>
              </a:spcBef>
              <a:spcAft>
                <a:spcPts val="0"/>
              </a:spcAft>
              <a:buClr>
                <a:schemeClr val="dk1"/>
              </a:buClr>
              <a:buSzPts val="1800"/>
              <a:buChar char="•"/>
              <a:defRPr/>
            </a:lvl1pPr>
            <a:lvl2pPr marL="914400" lvl="1" indent="-342900" algn="l">
              <a:lnSpc>
                <a:spcPct val="100000"/>
              </a:lnSpc>
              <a:spcBef>
                <a:spcPts val="500"/>
              </a:spcBef>
              <a:spcAft>
                <a:spcPts val="0"/>
              </a:spcAft>
              <a:buClr>
                <a:schemeClr val="dk1"/>
              </a:buClr>
              <a:buSzPts val="1800"/>
              <a:buChar char="•"/>
              <a:defRPr/>
            </a:lvl2pPr>
            <a:lvl3pPr marL="1371600" lvl="2" indent="-342900" algn="l">
              <a:lnSpc>
                <a:spcPct val="100000"/>
              </a:lnSpc>
              <a:spcBef>
                <a:spcPts val="500"/>
              </a:spcBef>
              <a:spcAft>
                <a:spcPts val="0"/>
              </a:spcAft>
              <a:buClr>
                <a:schemeClr val="dk1"/>
              </a:buClr>
              <a:buSzPts val="1800"/>
              <a:buChar char="•"/>
              <a:defRPr/>
            </a:lvl3pPr>
            <a:lvl4pPr marL="1828800" lvl="3" indent="-342900" algn="l">
              <a:lnSpc>
                <a:spcPct val="100000"/>
              </a:lnSpc>
              <a:spcBef>
                <a:spcPts val="500"/>
              </a:spcBef>
              <a:spcAft>
                <a:spcPts val="0"/>
              </a:spcAft>
              <a:buClr>
                <a:schemeClr val="dk1"/>
              </a:buClr>
              <a:buSzPts val="1800"/>
              <a:buChar char="•"/>
              <a:defRPr/>
            </a:lvl4pPr>
            <a:lvl5pPr marL="2286000" lvl="4" indent="-342900" algn="l">
              <a:lnSpc>
                <a:spcPct val="10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6" name="Google Shape;26;p5"/>
          <p:cNvSpPr txBox="1">
            <a:spLocks noGrp="1"/>
          </p:cNvSpPr>
          <p:nvPr>
            <p:ph type="dt" idx="10"/>
          </p:nvPr>
        </p:nvSpPr>
        <p:spPr>
          <a:xfrm>
            <a:off x="459105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June 2020</a:t>
            </a:r>
            <a:endParaRPr/>
          </a:p>
        </p:txBody>
      </p:sp>
      <p:sp>
        <p:nvSpPr>
          <p:cNvPr id="27" name="Google Shape;27;p5"/>
          <p:cNvSpPr txBox="1">
            <a:spLocks noGrp="1"/>
          </p:cNvSpPr>
          <p:nvPr>
            <p:ph type="ftr" idx="11"/>
          </p:nvPr>
        </p:nvSpPr>
        <p:spPr>
          <a:xfrm>
            <a:off x="259080" y="6356350"/>
            <a:ext cx="411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1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Copyright 2020 FTCTutorials.com (Last edit 4/19/2020)</a:t>
            </a:r>
            <a:endParaRPr/>
          </a:p>
        </p:txBody>
      </p:sp>
      <p:sp>
        <p:nvSpPr>
          <p:cNvPr id="28" name="Google Shape;28;p5"/>
          <p:cNvSpPr txBox="1">
            <a:spLocks noGrp="1"/>
          </p:cNvSpPr>
          <p:nvPr>
            <p:ph type="sldNum" idx="12"/>
          </p:nvPr>
        </p:nvSpPr>
        <p:spPr>
          <a:xfrm>
            <a:off x="8404860" y="6356350"/>
            <a:ext cx="51816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100"/>
              <a:buFont typeface="Arial"/>
              <a:buNone/>
              <a:defRPr sz="1100" b="0" i="0" u="none" strike="noStrike" cap="none">
                <a:solidFill>
                  <a:srgbClr val="888888"/>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100"/>
              <a:buFont typeface="Arial"/>
              <a:buNone/>
              <a:defRPr sz="1100" b="0" i="0" u="none" strike="noStrike" cap="none">
                <a:solidFill>
                  <a:srgbClr val="888888"/>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100"/>
              <a:buFont typeface="Arial"/>
              <a:buNone/>
              <a:defRPr sz="1100" b="0" i="0" u="none" strike="noStrike" cap="none">
                <a:solidFill>
                  <a:srgbClr val="888888"/>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100"/>
              <a:buFont typeface="Arial"/>
              <a:buNone/>
              <a:defRPr sz="1100" b="0" i="0" u="none" strike="noStrike" cap="none">
                <a:solidFill>
                  <a:srgbClr val="888888"/>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100"/>
              <a:buFont typeface="Arial"/>
              <a:buNone/>
              <a:defRPr sz="1100" b="0" i="0" u="none" strike="noStrike" cap="none">
                <a:solidFill>
                  <a:srgbClr val="888888"/>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100"/>
              <a:buFont typeface="Arial"/>
              <a:buNone/>
              <a:defRPr sz="1100" b="0" i="0" u="none" strike="noStrike" cap="none">
                <a:solidFill>
                  <a:srgbClr val="888888"/>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100"/>
              <a:buFont typeface="Arial"/>
              <a:buNone/>
              <a:defRPr sz="1100" b="0" i="0" u="none" strike="noStrike" cap="none">
                <a:solidFill>
                  <a:srgbClr val="888888"/>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100"/>
              <a:buFont typeface="Arial"/>
              <a:buNone/>
              <a:defRPr sz="1100" b="0" i="0" u="none" strike="noStrike" cap="none">
                <a:solidFill>
                  <a:srgbClr val="888888"/>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100"/>
              <a:buFont typeface="Arial"/>
              <a:buNone/>
              <a:defRPr sz="1100" b="0" i="0" u="none" strike="noStrike" cap="none">
                <a:solidFill>
                  <a:srgbClr val="888888"/>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9"/>
        <p:cNvGrpSpPr/>
        <p:nvPr/>
      </p:nvGrpSpPr>
      <p:grpSpPr>
        <a:xfrm>
          <a:off x="0" y="0"/>
          <a:ext cx="0" cy="0"/>
          <a:chOff x="0" y="0"/>
          <a:chExt cx="0" cy="0"/>
        </a:xfrm>
      </p:grpSpPr>
      <p:sp>
        <p:nvSpPr>
          <p:cNvPr id="30" name="Google Shape;30;p6" descr="Tag=AccentColor&#10;Flavor=Light&#10;Target=Fill"/>
          <p:cNvSpPr/>
          <p:nvPr/>
        </p:nvSpPr>
        <p:spPr>
          <a:xfrm>
            <a:off x="7209816" y="0"/>
            <a:ext cx="4143984" cy="5747660"/>
          </a:xfrm>
          <a:custGeom>
            <a:avLst/>
            <a:gdLst/>
            <a:ahLst/>
            <a:cxnLst/>
            <a:rect l="l" t="t" r="r" b="b"/>
            <a:pathLst>
              <a:path w="3843750" h="5956080" extrusionOk="0">
                <a:moveTo>
                  <a:pt x="0" y="346"/>
                </a:moveTo>
                <a:cubicBezTo>
                  <a:pt x="12120" y="1234155"/>
                  <a:pt x="72720" y="2447534"/>
                  <a:pt x="72373" y="2447534"/>
                </a:cubicBezTo>
                <a:cubicBezTo>
                  <a:pt x="72720" y="2449265"/>
                  <a:pt x="114274" y="3641520"/>
                  <a:pt x="145093" y="3878724"/>
                </a:cubicBezTo>
                <a:cubicBezTo>
                  <a:pt x="176258" y="4119392"/>
                  <a:pt x="210194" y="3969797"/>
                  <a:pt x="237897" y="4208041"/>
                </a:cubicBezTo>
                <a:cubicBezTo>
                  <a:pt x="250017" y="4367677"/>
                  <a:pt x="237204" y="4527661"/>
                  <a:pt x="281875" y="4677601"/>
                </a:cubicBezTo>
                <a:cubicBezTo>
                  <a:pt x="278758" y="4908226"/>
                  <a:pt x="338319" y="5059552"/>
                  <a:pt x="360135" y="5287407"/>
                </a:cubicBezTo>
                <a:cubicBezTo>
                  <a:pt x="370177" y="5468860"/>
                  <a:pt x="348015" y="5649274"/>
                  <a:pt x="414155" y="5817914"/>
                </a:cubicBezTo>
                <a:cubicBezTo>
                  <a:pt x="467137" y="5947770"/>
                  <a:pt x="534662" y="6049578"/>
                  <a:pt x="681487" y="5914873"/>
                </a:cubicBezTo>
                <a:cubicBezTo>
                  <a:pt x="680448" y="5747964"/>
                  <a:pt x="925963" y="5772897"/>
                  <a:pt x="892373" y="5605295"/>
                </a:cubicBezTo>
                <a:cubicBezTo>
                  <a:pt x="1003184" y="5641309"/>
                  <a:pt x="945009" y="5759046"/>
                  <a:pt x="1027770" y="5804063"/>
                </a:cubicBezTo>
                <a:cubicBezTo>
                  <a:pt x="1099105" y="5719915"/>
                  <a:pt x="1051664" y="5551968"/>
                  <a:pt x="1200566" y="5527036"/>
                </a:cubicBezTo>
                <a:cubicBezTo>
                  <a:pt x="1352931" y="5564088"/>
                  <a:pt x="1336655" y="5453970"/>
                  <a:pt x="1348083" y="5363590"/>
                </a:cubicBezTo>
                <a:cubicBezTo>
                  <a:pt x="1370938" y="5149586"/>
                  <a:pt x="1389291" y="5009687"/>
                  <a:pt x="1425997" y="4800532"/>
                </a:cubicBezTo>
                <a:cubicBezTo>
                  <a:pt x="1436385" y="4748243"/>
                  <a:pt x="1415608" y="4628775"/>
                  <a:pt x="1517416" y="4640549"/>
                </a:cubicBezTo>
                <a:cubicBezTo>
                  <a:pt x="1596022" y="4651976"/>
                  <a:pt x="1566242" y="4746512"/>
                  <a:pt x="1569705" y="4803995"/>
                </a:cubicBezTo>
                <a:cubicBezTo>
                  <a:pt x="1600177" y="5128809"/>
                  <a:pt x="1532998" y="5109763"/>
                  <a:pt x="1530921" y="5433885"/>
                </a:cubicBezTo>
                <a:cubicBezTo>
                  <a:pt x="1530574" y="5446697"/>
                  <a:pt x="1580786" y="5458125"/>
                  <a:pt x="1614721" y="5319957"/>
                </a:cubicBezTo>
                <a:cubicBezTo>
                  <a:pt x="1681208" y="5047432"/>
                  <a:pt x="1760507" y="4832736"/>
                  <a:pt x="1800676" y="4608691"/>
                </a:cubicBezTo>
                <a:cubicBezTo>
                  <a:pt x="1848463" y="4656824"/>
                  <a:pt x="1889671" y="4439704"/>
                  <a:pt x="1918759" y="4486799"/>
                </a:cubicBezTo>
                <a:cubicBezTo>
                  <a:pt x="1932264" y="4566098"/>
                  <a:pt x="1956503" y="4642626"/>
                  <a:pt x="2009139" y="4715000"/>
                </a:cubicBezTo>
                <a:cubicBezTo>
                  <a:pt x="2054502" y="4933851"/>
                  <a:pt x="2004983" y="5137812"/>
                  <a:pt x="2135532" y="5321689"/>
                </a:cubicBezTo>
                <a:cubicBezTo>
                  <a:pt x="2135532" y="5321689"/>
                  <a:pt x="2137610" y="5265245"/>
                  <a:pt x="2209291" y="5028733"/>
                </a:cubicBezTo>
                <a:cubicBezTo>
                  <a:pt x="2267120" y="4838277"/>
                  <a:pt x="2341225" y="4936622"/>
                  <a:pt x="2501208" y="4457711"/>
                </a:cubicBezTo>
                <a:cubicBezTo>
                  <a:pt x="2545186" y="4641934"/>
                  <a:pt x="2446495" y="4877753"/>
                  <a:pt x="2695127" y="4973674"/>
                </a:cubicBezTo>
                <a:cubicBezTo>
                  <a:pt x="2743260" y="4833775"/>
                  <a:pt x="2706208" y="4662365"/>
                  <a:pt x="2825329" y="4563328"/>
                </a:cubicBezTo>
                <a:cubicBezTo>
                  <a:pt x="2859958" y="4534586"/>
                  <a:pt x="2884890" y="4501689"/>
                  <a:pt x="2904628" y="4466368"/>
                </a:cubicBezTo>
                <a:cubicBezTo>
                  <a:pt x="2910515" y="4484375"/>
                  <a:pt x="2916749" y="4503074"/>
                  <a:pt x="2922635" y="4519696"/>
                </a:cubicBezTo>
                <a:cubicBezTo>
                  <a:pt x="2946529" y="4491647"/>
                  <a:pt x="3082618" y="3784882"/>
                  <a:pt x="3089544" y="3606545"/>
                </a:cubicBezTo>
                <a:cubicBezTo>
                  <a:pt x="3124172" y="3733285"/>
                  <a:pt x="3150490" y="3989882"/>
                  <a:pt x="3150490" y="3989882"/>
                </a:cubicBezTo>
                <a:cubicBezTo>
                  <a:pt x="3150490" y="3989882"/>
                  <a:pt x="3300085" y="3936900"/>
                  <a:pt x="3755448" y="1538193"/>
                </a:cubicBezTo>
                <a:cubicBezTo>
                  <a:pt x="3791461" y="1348775"/>
                  <a:pt x="3824704" y="697762"/>
                  <a:pt x="3850330" y="0"/>
                </a:cubicBezTo>
                <a:lnTo>
                  <a:pt x="0" y="0"/>
                </a:lnTo>
                <a:close/>
              </a:path>
            </a:pathLst>
          </a:custGeom>
          <a:solidFill>
            <a:schemeClr val="accent1">
              <a:alpha val="20000"/>
            </a:scheme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1" name="Google Shape;31;p6"/>
          <p:cNvSpPr txBox="1">
            <a:spLocks noGrp="1"/>
          </p:cNvSpPr>
          <p:nvPr>
            <p:ph type="title"/>
          </p:nvPr>
        </p:nvSpPr>
        <p:spPr>
          <a:xfrm>
            <a:off x="831850" y="1078991"/>
            <a:ext cx="5266944" cy="3136392"/>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4800"/>
              <a:buFont typeface="Abril Fatface"/>
              <a:buNone/>
              <a:defRPr sz="4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6"/>
          <p:cNvSpPr txBox="1">
            <a:spLocks noGrp="1"/>
          </p:cNvSpPr>
          <p:nvPr>
            <p:ph type="body" idx="1"/>
          </p:nvPr>
        </p:nvSpPr>
        <p:spPr>
          <a:xfrm>
            <a:off x="831850" y="4279392"/>
            <a:ext cx="5266944"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Clr>
                <a:schemeClr val="dk1"/>
              </a:buClr>
              <a:buSzPts val="2400"/>
              <a:buNone/>
              <a:defRPr sz="2400" cap="none">
                <a:solidFill>
                  <a:schemeClr val="dk1"/>
                </a:solidFill>
              </a:defRPr>
            </a:lvl1pPr>
            <a:lvl2pPr marL="914400" lvl="1" indent="-228600" algn="l">
              <a:lnSpc>
                <a:spcPct val="100000"/>
              </a:lnSpc>
              <a:spcBef>
                <a:spcPts val="500"/>
              </a:spcBef>
              <a:spcAft>
                <a:spcPts val="0"/>
              </a:spcAft>
              <a:buClr>
                <a:srgbClr val="888888"/>
              </a:buClr>
              <a:buSzPts val="2000"/>
              <a:buNone/>
              <a:defRPr sz="2000">
                <a:solidFill>
                  <a:srgbClr val="888888"/>
                </a:solidFill>
              </a:defRPr>
            </a:lvl2pPr>
            <a:lvl3pPr marL="1371600" lvl="2" indent="-228600" algn="l">
              <a:lnSpc>
                <a:spcPct val="100000"/>
              </a:lnSpc>
              <a:spcBef>
                <a:spcPts val="500"/>
              </a:spcBef>
              <a:spcAft>
                <a:spcPts val="0"/>
              </a:spcAft>
              <a:buClr>
                <a:srgbClr val="888888"/>
              </a:buClr>
              <a:buSzPts val="1800"/>
              <a:buNone/>
              <a:defRPr sz="1800">
                <a:solidFill>
                  <a:srgbClr val="888888"/>
                </a:solidFill>
              </a:defRPr>
            </a:lvl3pPr>
            <a:lvl4pPr marL="1828800" lvl="3" indent="-228600" algn="l">
              <a:lnSpc>
                <a:spcPct val="100000"/>
              </a:lnSpc>
              <a:spcBef>
                <a:spcPts val="500"/>
              </a:spcBef>
              <a:spcAft>
                <a:spcPts val="0"/>
              </a:spcAft>
              <a:buClr>
                <a:srgbClr val="888888"/>
              </a:buClr>
              <a:buSzPts val="1600"/>
              <a:buNone/>
              <a:defRPr sz="1600">
                <a:solidFill>
                  <a:srgbClr val="888888"/>
                </a:solidFill>
              </a:defRPr>
            </a:lvl4pPr>
            <a:lvl5pPr marL="2286000" lvl="4" indent="-228600" algn="l">
              <a:lnSpc>
                <a:spcPct val="10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3" name="Google Shape;33;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June 2020</a:t>
            </a:r>
            <a:endParaRPr/>
          </a:p>
        </p:txBody>
      </p:sp>
      <p:sp>
        <p:nvSpPr>
          <p:cNvPr id="34" name="Google Shape;34;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Copyright 2020 FTCTutorials.com (Last edit 4/19/2020)</a:t>
            </a:r>
            <a:endParaRPr/>
          </a:p>
        </p:txBody>
      </p:sp>
      <p:sp>
        <p:nvSpPr>
          <p:cNvPr id="35" name="Google Shape;35;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100"/>
              <a:buFont typeface="Arial"/>
              <a:buNone/>
              <a:defRPr sz="1100" b="0" i="0" u="none" strike="noStrike" cap="none">
                <a:solidFill>
                  <a:srgbClr val="888888"/>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100"/>
              <a:buFont typeface="Arial"/>
              <a:buNone/>
              <a:defRPr sz="1100" b="0" i="0" u="none" strike="noStrike" cap="none">
                <a:solidFill>
                  <a:srgbClr val="888888"/>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100"/>
              <a:buFont typeface="Arial"/>
              <a:buNone/>
              <a:defRPr sz="1100" b="0" i="0" u="none" strike="noStrike" cap="none">
                <a:solidFill>
                  <a:srgbClr val="888888"/>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100"/>
              <a:buFont typeface="Arial"/>
              <a:buNone/>
              <a:defRPr sz="1100" b="0" i="0" u="none" strike="noStrike" cap="none">
                <a:solidFill>
                  <a:srgbClr val="888888"/>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100"/>
              <a:buFont typeface="Arial"/>
              <a:buNone/>
              <a:defRPr sz="1100" b="0" i="0" u="none" strike="noStrike" cap="none">
                <a:solidFill>
                  <a:srgbClr val="888888"/>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100"/>
              <a:buFont typeface="Arial"/>
              <a:buNone/>
              <a:defRPr sz="1100" b="0" i="0" u="none" strike="noStrike" cap="none">
                <a:solidFill>
                  <a:srgbClr val="888888"/>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100"/>
              <a:buFont typeface="Arial"/>
              <a:buNone/>
              <a:defRPr sz="1100" b="0" i="0" u="none" strike="noStrike" cap="none">
                <a:solidFill>
                  <a:srgbClr val="888888"/>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100"/>
              <a:buFont typeface="Arial"/>
              <a:buNone/>
              <a:defRPr sz="1100" b="0" i="0" u="none" strike="noStrike" cap="none">
                <a:solidFill>
                  <a:srgbClr val="888888"/>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100"/>
              <a:buFont typeface="Arial"/>
              <a:buNone/>
              <a:defRPr sz="1100" b="0" i="0" u="none" strike="noStrike" cap="none">
                <a:solidFill>
                  <a:srgbClr val="888888"/>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6"/>
        <p:cNvGrpSpPr/>
        <p:nvPr/>
      </p:nvGrpSpPr>
      <p:grpSpPr>
        <a:xfrm>
          <a:off x="0" y="0"/>
          <a:ext cx="0" cy="0"/>
          <a:chOff x="0" y="0"/>
          <a:chExt cx="0" cy="0"/>
        </a:xfrm>
      </p:grpSpPr>
      <p:sp>
        <p:nvSpPr>
          <p:cNvPr id="37" name="Google Shape;37;p7" descr="Tag=AccentColor&#10;Flavor=Light&#10;Target=Fill"/>
          <p:cNvSpPr/>
          <p:nvPr/>
        </p:nvSpPr>
        <p:spPr>
          <a:xfrm flipH="1">
            <a:off x="1" y="315111"/>
            <a:ext cx="3021543" cy="1435442"/>
          </a:xfrm>
          <a:custGeom>
            <a:avLst/>
            <a:gdLst/>
            <a:ahLst/>
            <a:cxnLst/>
            <a:rect l="l" t="t" r="r" b="b"/>
            <a:pathLst>
              <a:path w="3021543" h="1435442" extrusionOk="0">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8" name="Google Shape;38;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4000"/>
              <a:buFont typeface="Abril Fatface"/>
              <a:buNone/>
              <a:defRPr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7"/>
          <p:cNvSpPr txBox="1">
            <a:spLocks noGrp="1"/>
          </p:cNvSpPr>
          <p:nvPr>
            <p:ph type="body" idx="1"/>
          </p:nvPr>
        </p:nvSpPr>
        <p:spPr>
          <a:xfrm>
            <a:off x="838200" y="2011680"/>
            <a:ext cx="4937760" cy="416052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1000"/>
              </a:spcBef>
              <a:spcAft>
                <a:spcPts val="0"/>
              </a:spcAft>
              <a:buClr>
                <a:schemeClr val="dk1"/>
              </a:buClr>
              <a:buSzPts val="1800"/>
              <a:buChar char="•"/>
              <a:defRPr/>
            </a:lvl1pPr>
            <a:lvl2pPr marL="914400" lvl="1" indent="-342900" algn="l">
              <a:lnSpc>
                <a:spcPct val="100000"/>
              </a:lnSpc>
              <a:spcBef>
                <a:spcPts val="500"/>
              </a:spcBef>
              <a:spcAft>
                <a:spcPts val="0"/>
              </a:spcAft>
              <a:buClr>
                <a:schemeClr val="dk1"/>
              </a:buClr>
              <a:buSzPts val="1800"/>
              <a:buChar char="•"/>
              <a:defRPr/>
            </a:lvl2pPr>
            <a:lvl3pPr marL="1371600" lvl="2" indent="-342900" algn="l">
              <a:lnSpc>
                <a:spcPct val="100000"/>
              </a:lnSpc>
              <a:spcBef>
                <a:spcPts val="500"/>
              </a:spcBef>
              <a:spcAft>
                <a:spcPts val="0"/>
              </a:spcAft>
              <a:buClr>
                <a:schemeClr val="dk1"/>
              </a:buClr>
              <a:buSzPts val="1800"/>
              <a:buChar char="•"/>
              <a:defRPr/>
            </a:lvl3pPr>
            <a:lvl4pPr marL="1828800" lvl="3" indent="-342900" algn="l">
              <a:lnSpc>
                <a:spcPct val="100000"/>
              </a:lnSpc>
              <a:spcBef>
                <a:spcPts val="500"/>
              </a:spcBef>
              <a:spcAft>
                <a:spcPts val="0"/>
              </a:spcAft>
              <a:buClr>
                <a:schemeClr val="dk1"/>
              </a:buClr>
              <a:buSzPts val="1800"/>
              <a:buChar char="•"/>
              <a:defRPr/>
            </a:lvl4pPr>
            <a:lvl5pPr marL="2286000" lvl="4" indent="-342900" algn="l">
              <a:lnSpc>
                <a:spcPct val="10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7"/>
          <p:cNvSpPr txBox="1">
            <a:spLocks noGrp="1"/>
          </p:cNvSpPr>
          <p:nvPr>
            <p:ph type="body" idx="2"/>
          </p:nvPr>
        </p:nvSpPr>
        <p:spPr>
          <a:xfrm>
            <a:off x="6419088" y="2011680"/>
            <a:ext cx="4937760" cy="416052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1000"/>
              </a:spcBef>
              <a:spcAft>
                <a:spcPts val="0"/>
              </a:spcAft>
              <a:buClr>
                <a:schemeClr val="dk1"/>
              </a:buClr>
              <a:buSzPts val="1800"/>
              <a:buChar char="•"/>
              <a:defRPr/>
            </a:lvl1pPr>
            <a:lvl2pPr marL="914400" lvl="1" indent="-342900" algn="l">
              <a:lnSpc>
                <a:spcPct val="100000"/>
              </a:lnSpc>
              <a:spcBef>
                <a:spcPts val="500"/>
              </a:spcBef>
              <a:spcAft>
                <a:spcPts val="0"/>
              </a:spcAft>
              <a:buClr>
                <a:schemeClr val="dk1"/>
              </a:buClr>
              <a:buSzPts val="1800"/>
              <a:buChar char="•"/>
              <a:defRPr/>
            </a:lvl2pPr>
            <a:lvl3pPr marL="1371600" lvl="2" indent="-342900" algn="l">
              <a:lnSpc>
                <a:spcPct val="100000"/>
              </a:lnSpc>
              <a:spcBef>
                <a:spcPts val="500"/>
              </a:spcBef>
              <a:spcAft>
                <a:spcPts val="0"/>
              </a:spcAft>
              <a:buClr>
                <a:schemeClr val="dk1"/>
              </a:buClr>
              <a:buSzPts val="1800"/>
              <a:buChar char="•"/>
              <a:defRPr/>
            </a:lvl3pPr>
            <a:lvl4pPr marL="1828800" lvl="3" indent="-342900" algn="l">
              <a:lnSpc>
                <a:spcPct val="100000"/>
              </a:lnSpc>
              <a:spcBef>
                <a:spcPts val="500"/>
              </a:spcBef>
              <a:spcAft>
                <a:spcPts val="0"/>
              </a:spcAft>
              <a:buClr>
                <a:schemeClr val="dk1"/>
              </a:buClr>
              <a:buSzPts val="1800"/>
              <a:buChar char="•"/>
              <a:defRPr/>
            </a:lvl4pPr>
            <a:lvl5pPr marL="2286000" lvl="4" indent="-342900" algn="l">
              <a:lnSpc>
                <a:spcPct val="10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1" name="Google Shape;41;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June 2020</a:t>
            </a:r>
            <a:endParaRPr/>
          </a:p>
        </p:txBody>
      </p:sp>
      <p:sp>
        <p:nvSpPr>
          <p:cNvPr id="42" name="Google Shape;42;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Copyright 2020 FTCTutorials.com (Last edit 4/19/2020)</a:t>
            </a:r>
            <a:endParaRPr/>
          </a:p>
        </p:txBody>
      </p:sp>
      <p:sp>
        <p:nvSpPr>
          <p:cNvPr id="43" name="Google Shape;43;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100"/>
              <a:buFont typeface="Arial"/>
              <a:buNone/>
              <a:defRPr sz="1100" b="0" i="0" u="none" strike="noStrike" cap="none">
                <a:solidFill>
                  <a:srgbClr val="888888"/>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100"/>
              <a:buFont typeface="Arial"/>
              <a:buNone/>
              <a:defRPr sz="1100" b="0" i="0" u="none" strike="noStrike" cap="none">
                <a:solidFill>
                  <a:srgbClr val="888888"/>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100"/>
              <a:buFont typeface="Arial"/>
              <a:buNone/>
              <a:defRPr sz="1100" b="0" i="0" u="none" strike="noStrike" cap="none">
                <a:solidFill>
                  <a:srgbClr val="888888"/>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100"/>
              <a:buFont typeface="Arial"/>
              <a:buNone/>
              <a:defRPr sz="1100" b="0" i="0" u="none" strike="noStrike" cap="none">
                <a:solidFill>
                  <a:srgbClr val="888888"/>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100"/>
              <a:buFont typeface="Arial"/>
              <a:buNone/>
              <a:defRPr sz="1100" b="0" i="0" u="none" strike="noStrike" cap="none">
                <a:solidFill>
                  <a:srgbClr val="888888"/>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100"/>
              <a:buFont typeface="Arial"/>
              <a:buNone/>
              <a:defRPr sz="1100" b="0" i="0" u="none" strike="noStrike" cap="none">
                <a:solidFill>
                  <a:srgbClr val="888888"/>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100"/>
              <a:buFont typeface="Arial"/>
              <a:buNone/>
              <a:defRPr sz="1100" b="0" i="0" u="none" strike="noStrike" cap="none">
                <a:solidFill>
                  <a:srgbClr val="888888"/>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100"/>
              <a:buFont typeface="Arial"/>
              <a:buNone/>
              <a:defRPr sz="1100" b="0" i="0" u="none" strike="noStrike" cap="none">
                <a:solidFill>
                  <a:srgbClr val="888888"/>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100"/>
              <a:buFont typeface="Arial"/>
              <a:buNone/>
              <a:defRPr sz="1100" b="0" i="0" u="none" strike="noStrike" cap="none">
                <a:solidFill>
                  <a:srgbClr val="888888"/>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4"/>
        <p:cNvGrpSpPr/>
        <p:nvPr/>
      </p:nvGrpSpPr>
      <p:grpSpPr>
        <a:xfrm>
          <a:off x="0" y="0"/>
          <a:ext cx="0" cy="0"/>
          <a:chOff x="0" y="0"/>
          <a:chExt cx="0" cy="0"/>
        </a:xfrm>
      </p:grpSpPr>
      <p:sp>
        <p:nvSpPr>
          <p:cNvPr id="45" name="Google Shape;45;p8" descr="Tag=AccentColor&#10;Flavor=Light&#10;Target=Fill"/>
          <p:cNvSpPr/>
          <p:nvPr/>
        </p:nvSpPr>
        <p:spPr>
          <a:xfrm flipH="1">
            <a:off x="1" y="315111"/>
            <a:ext cx="3021543" cy="1435442"/>
          </a:xfrm>
          <a:custGeom>
            <a:avLst/>
            <a:gdLst/>
            <a:ahLst/>
            <a:cxnLst/>
            <a:rect l="l" t="t" r="r" b="b"/>
            <a:pathLst>
              <a:path w="3021543" h="1435442" extrusionOk="0">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6" name="Google Shape;46;p8"/>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4000"/>
              <a:buFont typeface="Abril Fatface"/>
              <a:buNone/>
              <a:defRPr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8"/>
          <p:cNvSpPr txBox="1">
            <a:spLocks noGrp="1"/>
          </p:cNvSpPr>
          <p:nvPr>
            <p:ph type="body" idx="1"/>
          </p:nvPr>
        </p:nvSpPr>
        <p:spPr>
          <a:xfrm>
            <a:off x="839788" y="2011680"/>
            <a:ext cx="4937760" cy="950976"/>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1000"/>
              </a:spcBef>
              <a:spcAft>
                <a:spcPts val="0"/>
              </a:spcAft>
              <a:buClr>
                <a:schemeClr val="dk1"/>
              </a:buClr>
              <a:buSzPts val="2800"/>
              <a:buNone/>
              <a:defRPr sz="2800" b="1"/>
            </a:lvl1pPr>
            <a:lvl2pPr marL="914400" lvl="1" indent="-228600" algn="l">
              <a:lnSpc>
                <a:spcPct val="100000"/>
              </a:lnSpc>
              <a:spcBef>
                <a:spcPts val="500"/>
              </a:spcBef>
              <a:spcAft>
                <a:spcPts val="0"/>
              </a:spcAft>
              <a:buClr>
                <a:schemeClr val="dk1"/>
              </a:buClr>
              <a:buSzPts val="2000"/>
              <a:buNone/>
              <a:defRPr sz="2000" b="1"/>
            </a:lvl2pPr>
            <a:lvl3pPr marL="1371600" lvl="2" indent="-228600" algn="l">
              <a:lnSpc>
                <a:spcPct val="100000"/>
              </a:lnSpc>
              <a:spcBef>
                <a:spcPts val="500"/>
              </a:spcBef>
              <a:spcAft>
                <a:spcPts val="0"/>
              </a:spcAft>
              <a:buClr>
                <a:schemeClr val="dk1"/>
              </a:buClr>
              <a:buSzPts val="1800"/>
              <a:buNone/>
              <a:defRPr sz="1800" b="1"/>
            </a:lvl3pPr>
            <a:lvl4pPr marL="1828800" lvl="3" indent="-228600" algn="l">
              <a:lnSpc>
                <a:spcPct val="100000"/>
              </a:lnSpc>
              <a:spcBef>
                <a:spcPts val="500"/>
              </a:spcBef>
              <a:spcAft>
                <a:spcPts val="0"/>
              </a:spcAft>
              <a:buClr>
                <a:schemeClr val="dk1"/>
              </a:buClr>
              <a:buSzPts val="1600"/>
              <a:buNone/>
              <a:defRPr sz="1600" b="1"/>
            </a:lvl4pPr>
            <a:lvl5pPr marL="2286000" lvl="4" indent="-228600" algn="l">
              <a:lnSpc>
                <a:spcPct val="10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8" name="Google Shape;48;p8"/>
          <p:cNvSpPr txBox="1">
            <a:spLocks noGrp="1"/>
          </p:cNvSpPr>
          <p:nvPr>
            <p:ph type="body" idx="2"/>
          </p:nvPr>
        </p:nvSpPr>
        <p:spPr>
          <a:xfrm>
            <a:off x="839788" y="3127248"/>
            <a:ext cx="4937760" cy="306324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1000"/>
              </a:spcBef>
              <a:spcAft>
                <a:spcPts val="0"/>
              </a:spcAft>
              <a:buClr>
                <a:schemeClr val="dk1"/>
              </a:buClr>
              <a:buSzPts val="1800"/>
              <a:buChar char="•"/>
              <a:defRPr/>
            </a:lvl1pPr>
            <a:lvl2pPr marL="914400" lvl="1" indent="-342900" algn="l">
              <a:lnSpc>
                <a:spcPct val="100000"/>
              </a:lnSpc>
              <a:spcBef>
                <a:spcPts val="500"/>
              </a:spcBef>
              <a:spcAft>
                <a:spcPts val="0"/>
              </a:spcAft>
              <a:buClr>
                <a:schemeClr val="dk1"/>
              </a:buClr>
              <a:buSzPts val="1800"/>
              <a:buChar char="•"/>
              <a:defRPr/>
            </a:lvl2pPr>
            <a:lvl3pPr marL="1371600" lvl="2" indent="-342900" algn="l">
              <a:lnSpc>
                <a:spcPct val="100000"/>
              </a:lnSpc>
              <a:spcBef>
                <a:spcPts val="500"/>
              </a:spcBef>
              <a:spcAft>
                <a:spcPts val="0"/>
              </a:spcAft>
              <a:buClr>
                <a:schemeClr val="dk1"/>
              </a:buClr>
              <a:buSzPts val="1800"/>
              <a:buChar char="•"/>
              <a:defRPr/>
            </a:lvl3pPr>
            <a:lvl4pPr marL="1828800" lvl="3" indent="-342900" algn="l">
              <a:lnSpc>
                <a:spcPct val="100000"/>
              </a:lnSpc>
              <a:spcBef>
                <a:spcPts val="500"/>
              </a:spcBef>
              <a:spcAft>
                <a:spcPts val="0"/>
              </a:spcAft>
              <a:buClr>
                <a:schemeClr val="dk1"/>
              </a:buClr>
              <a:buSzPts val="1800"/>
              <a:buChar char="•"/>
              <a:defRPr/>
            </a:lvl4pPr>
            <a:lvl5pPr marL="2286000" lvl="4" indent="-342900" algn="l">
              <a:lnSpc>
                <a:spcPct val="10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9" name="Google Shape;49;p8"/>
          <p:cNvSpPr txBox="1">
            <a:spLocks noGrp="1"/>
          </p:cNvSpPr>
          <p:nvPr>
            <p:ph type="body" idx="3"/>
          </p:nvPr>
        </p:nvSpPr>
        <p:spPr>
          <a:xfrm>
            <a:off x="6419088" y="2011680"/>
            <a:ext cx="4937760" cy="950976"/>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1000"/>
              </a:spcBef>
              <a:spcAft>
                <a:spcPts val="0"/>
              </a:spcAft>
              <a:buClr>
                <a:schemeClr val="dk1"/>
              </a:buClr>
              <a:buSzPts val="2800"/>
              <a:buNone/>
              <a:defRPr sz="2800" b="1"/>
            </a:lvl1pPr>
            <a:lvl2pPr marL="914400" lvl="1" indent="-228600" algn="l">
              <a:lnSpc>
                <a:spcPct val="100000"/>
              </a:lnSpc>
              <a:spcBef>
                <a:spcPts val="500"/>
              </a:spcBef>
              <a:spcAft>
                <a:spcPts val="0"/>
              </a:spcAft>
              <a:buClr>
                <a:schemeClr val="dk1"/>
              </a:buClr>
              <a:buSzPts val="2000"/>
              <a:buNone/>
              <a:defRPr sz="2000" b="1"/>
            </a:lvl2pPr>
            <a:lvl3pPr marL="1371600" lvl="2" indent="-228600" algn="l">
              <a:lnSpc>
                <a:spcPct val="100000"/>
              </a:lnSpc>
              <a:spcBef>
                <a:spcPts val="500"/>
              </a:spcBef>
              <a:spcAft>
                <a:spcPts val="0"/>
              </a:spcAft>
              <a:buClr>
                <a:schemeClr val="dk1"/>
              </a:buClr>
              <a:buSzPts val="1800"/>
              <a:buNone/>
              <a:defRPr sz="1800" b="1"/>
            </a:lvl3pPr>
            <a:lvl4pPr marL="1828800" lvl="3" indent="-228600" algn="l">
              <a:lnSpc>
                <a:spcPct val="100000"/>
              </a:lnSpc>
              <a:spcBef>
                <a:spcPts val="500"/>
              </a:spcBef>
              <a:spcAft>
                <a:spcPts val="0"/>
              </a:spcAft>
              <a:buClr>
                <a:schemeClr val="dk1"/>
              </a:buClr>
              <a:buSzPts val="1600"/>
              <a:buNone/>
              <a:defRPr sz="1600" b="1"/>
            </a:lvl4pPr>
            <a:lvl5pPr marL="2286000" lvl="4" indent="-228600" algn="l">
              <a:lnSpc>
                <a:spcPct val="10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0" name="Google Shape;50;p8"/>
          <p:cNvSpPr txBox="1">
            <a:spLocks noGrp="1"/>
          </p:cNvSpPr>
          <p:nvPr>
            <p:ph type="body" idx="4"/>
          </p:nvPr>
        </p:nvSpPr>
        <p:spPr>
          <a:xfrm>
            <a:off x="6419088" y="3127248"/>
            <a:ext cx="4937760" cy="306324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1000"/>
              </a:spcBef>
              <a:spcAft>
                <a:spcPts val="0"/>
              </a:spcAft>
              <a:buClr>
                <a:schemeClr val="dk1"/>
              </a:buClr>
              <a:buSzPts val="1800"/>
              <a:buChar char="•"/>
              <a:defRPr/>
            </a:lvl1pPr>
            <a:lvl2pPr marL="914400" lvl="1" indent="-342900" algn="l">
              <a:lnSpc>
                <a:spcPct val="100000"/>
              </a:lnSpc>
              <a:spcBef>
                <a:spcPts val="500"/>
              </a:spcBef>
              <a:spcAft>
                <a:spcPts val="0"/>
              </a:spcAft>
              <a:buClr>
                <a:schemeClr val="dk1"/>
              </a:buClr>
              <a:buSzPts val="1800"/>
              <a:buChar char="•"/>
              <a:defRPr/>
            </a:lvl2pPr>
            <a:lvl3pPr marL="1371600" lvl="2" indent="-342900" algn="l">
              <a:lnSpc>
                <a:spcPct val="100000"/>
              </a:lnSpc>
              <a:spcBef>
                <a:spcPts val="500"/>
              </a:spcBef>
              <a:spcAft>
                <a:spcPts val="0"/>
              </a:spcAft>
              <a:buClr>
                <a:schemeClr val="dk1"/>
              </a:buClr>
              <a:buSzPts val="1800"/>
              <a:buChar char="•"/>
              <a:defRPr/>
            </a:lvl3pPr>
            <a:lvl4pPr marL="1828800" lvl="3" indent="-342900" algn="l">
              <a:lnSpc>
                <a:spcPct val="100000"/>
              </a:lnSpc>
              <a:spcBef>
                <a:spcPts val="500"/>
              </a:spcBef>
              <a:spcAft>
                <a:spcPts val="0"/>
              </a:spcAft>
              <a:buClr>
                <a:schemeClr val="dk1"/>
              </a:buClr>
              <a:buSzPts val="1800"/>
              <a:buChar char="•"/>
              <a:defRPr/>
            </a:lvl4pPr>
            <a:lvl5pPr marL="2286000" lvl="4" indent="-342900" algn="l">
              <a:lnSpc>
                <a:spcPct val="10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June 2020</a:t>
            </a:r>
            <a:endParaRPr/>
          </a:p>
        </p:txBody>
      </p:sp>
      <p:sp>
        <p:nvSpPr>
          <p:cNvPr id="52" name="Google Shape;52;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Copyright 2020 FTCTutorials.com (Last edit 4/19/2020)</a:t>
            </a:r>
            <a:endParaRPr/>
          </a:p>
        </p:txBody>
      </p:sp>
      <p:sp>
        <p:nvSpPr>
          <p:cNvPr id="53" name="Google Shape;53;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100"/>
              <a:buFont typeface="Arial"/>
              <a:buNone/>
              <a:defRPr sz="1100" b="0" i="0" u="none" strike="noStrike" cap="none">
                <a:solidFill>
                  <a:srgbClr val="888888"/>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100"/>
              <a:buFont typeface="Arial"/>
              <a:buNone/>
              <a:defRPr sz="1100" b="0" i="0" u="none" strike="noStrike" cap="none">
                <a:solidFill>
                  <a:srgbClr val="888888"/>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100"/>
              <a:buFont typeface="Arial"/>
              <a:buNone/>
              <a:defRPr sz="1100" b="0" i="0" u="none" strike="noStrike" cap="none">
                <a:solidFill>
                  <a:srgbClr val="888888"/>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100"/>
              <a:buFont typeface="Arial"/>
              <a:buNone/>
              <a:defRPr sz="1100" b="0" i="0" u="none" strike="noStrike" cap="none">
                <a:solidFill>
                  <a:srgbClr val="888888"/>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100"/>
              <a:buFont typeface="Arial"/>
              <a:buNone/>
              <a:defRPr sz="1100" b="0" i="0" u="none" strike="noStrike" cap="none">
                <a:solidFill>
                  <a:srgbClr val="888888"/>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100"/>
              <a:buFont typeface="Arial"/>
              <a:buNone/>
              <a:defRPr sz="1100" b="0" i="0" u="none" strike="noStrike" cap="none">
                <a:solidFill>
                  <a:srgbClr val="888888"/>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100"/>
              <a:buFont typeface="Arial"/>
              <a:buNone/>
              <a:defRPr sz="1100" b="0" i="0" u="none" strike="noStrike" cap="none">
                <a:solidFill>
                  <a:srgbClr val="888888"/>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100"/>
              <a:buFont typeface="Arial"/>
              <a:buNone/>
              <a:defRPr sz="1100" b="0" i="0" u="none" strike="noStrike" cap="none">
                <a:solidFill>
                  <a:srgbClr val="888888"/>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100"/>
              <a:buFont typeface="Arial"/>
              <a:buNone/>
              <a:defRPr sz="1100" b="0" i="0" u="none" strike="noStrike" cap="none">
                <a:solidFill>
                  <a:srgbClr val="888888"/>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4"/>
        <p:cNvGrpSpPr/>
        <p:nvPr/>
      </p:nvGrpSpPr>
      <p:grpSpPr>
        <a:xfrm>
          <a:off x="0" y="0"/>
          <a:ext cx="0" cy="0"/>
          <a:chOff x="0" y="0"/>
          <a:chExt cx="0" cy="0"/>
        </a:xfrm>
      </p:grpSpPr>
      <p:sp>
        <p:nvSpPr>
          <p:cNvPr id="55" name="Google Shape;55;p9" descr="Tag=AccentColor&#10;Flavor=Light&#10;Target=Fill"/>
          <p:cNvSpPr/>
          <p:nvPr/>
        </p:nvSpPr>
        <p:spPr>
          <a:xfrm flipH="1">
            <a:off x="1969639" y="181596"/>
            <a:ext cx="8252722" cy="6022258"/>
          </a:xfrm>
          <a:custGeom>
            <a:avLst/>
            <a:gdLst/>
            <a:ahLst/>
            <a:cxnLst/>
            <a:rect l="l" t="t" r="r" b="b"/>
            <a:pathLst>
              <a:path w="6886274" h="5025119" extrusionOk="0">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6" name="Google Shape;56;p9"/>
          <p:cNvSpPr txBox="1">
            <a:spLocks noGrp="1"/>
          </p:cNvSpPr>
          <p:nvPr>
            <p:ph type="title"/>
          </p:nvPr>
        </p:nvSpPr>
        <p:spPr>
          <a:xfrm>
            <a:off x="2843784" y="1572768"/>
            <a:ext cx="6501384" cy="4096512"/>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4000"/>
              <a:buFont typeface="Abril Fatface"/>
              <a:buNone/>
              <a:defRPr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June 2020</a:t>
            </a:r>
            <a:endParaRPr/>
          </a:p>
        </p:txBody>
      </p:sp>
      <p:sp>
        <p:nvSpPr>
          <p:cNvPr id="58" name="Google Shape;58;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Copyright 2020 FTCTutorials.com (Last edit 4/19/2020)</a:t>
            </a:r>
            <a:endParaRPr/>
          </a:p>
        </p:txBody>
      </p:sp>
      <p:sp>
        <p:nvSpPr>
          <p:cNvPr id="59" name="Google Shape;59;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100"/>
              <a:buFont typeface="Arial"/>
              <a:buNone/>
              <a:defRPr sz="1100" b="0" i="0" u="none" strike="noStrike" cap="none">
                <a:solidFill>
                  <a:srgbClr val="888888"/>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100"/>
              <a:buFont typeface="Arial"/>
              <a:buNone/>
              <a:defRPr sz="1100" b="0" i="0" u="none" strike="noStrike" cap="none">
                <a:solidFill>
                  <a:srgbClr val="888888"/>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100"/>
              <a:buFont typeface="Arial"/>
              <a:buNone/>
              <a:defRPr sz="1100" b="0" i="0" u="none" strike="noStrike" cap="none">
                <a:solidFill>
                  <a:srgbClr val="888888"/>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100"/>
              <a:buFont typeface="Arial"/>
              <a:buNone/>
              <a:defRPr sz="1100" b="0" i="0" u="none" strike="noStrike" cap="none">
                <a:solidFill>
                  <a:srgbClr val="888888"/>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100"/>
              <a:buFont typeface="Arial"/>
              <a:buNone/>
              <a:defRPr sz="1100" b="0" i="0" u="none" strike="noStrike" cap="none">
                <a:solidFill>
                  <a:srgbClr val="888888"/>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100"/>
              <a:buFont typeface="Arial"/>
              <a:buNone/>
              <a:defRPr sz="1100" b="0" i="0" u="none" strike="noStrike" cap="none">
                <a:solidFill>
                  <a:srgbClr val="888888"/>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100"/>
              <a:buFont typeface="Arial"/>
              <a:buNone/>
              <a:defRPr sz="1100" b="0" i="0" u="none" strike="noStrike" cap="none">
                <a:solidFill>
                  <a:srgbClr val="888888"/>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100"/>
              <a:buFont typeface="Arial"/>
              <a:buNone/>
              <a:defRPr sz="1100" b="0" i="0" u="none" strike="noStrike" cap="none">
                <a:solidFill>
                  <a:srgbClr val="888888"/>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100"/>
              <a:buFont typeface="Arial"/>
              <a:buNone/>
              <a:defRPr sz="1100" b="0" i="0" u="none" strike="noStrike" cap="none">
                <a:solidFill>
                  <a:srgbClr val="888888"/>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1" type="blank">
  <p:cSld name="BLANK">
    <p:spTree>
      <p:nvGrpSpPr>
        <p:cNvPr id="1" name="Shape 60"/>
        <p:cNvGrpSpPr/>
        <p:nvPr/>
      </p:nvGrpSpPr>
      <p:grpSpPr>
        <a:xfrm>
          <a:off x="0" y="0"/>
          <a:ext cx="0" cy="0"/>
          <a:chOff x="0" y="0"/>
          <a:chExt cx="0" cy="0"/>
        </a:xfrm>
      </p:grpSpPr>
      <p:sp>
        <p:nvSpPr>
          <p:cNvPr id="61" name="Google Shape;61;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June 2020</a:t>
            </a:r>
            <a:endParaRPr/>
          </a:p>
        </p:txBody>
      </p:sp>
      <p:sp>
        <p:nvSpPr>
          <p:cNvPr id="62" name="Google Shape;62;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Copyright 2020 FTCTutorials.com (Last edit 4/19/2020)</a:t>
            </a:r>
            <a:endParaRPr/>
          </a:p>
        </p:txBody>
      </p:sp>
      <p:sp>
        <p:nvSpPr>
          <p:cNvPr id="63" name="Google Shape;63;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100"/>
              <a:buFont typeface="Arial"/>
              <a:buNone/>
              <a:defRPr sz="1100" b="0" i="0" u="none" strike="noStrike" cap="none">
                <a:solidFill>
                  <a:srgbClr val="888888"/>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100"/>
              <a:buFont typeface="Arial"/>
              <a:buNone/>
              <a:defRPr sz="1100" b="0" i="0" u="none" strike="noStrike" cap="none">
                <a:solidFill>
                  <a:srgbClr val="888888"/>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100"/>
              <a:buFont typeface="Arial"/>
              <a:buNone/>
              <a:defRPr sz="1100" b="0" i="0" u="none" strike="noStrike" cap="none">
                <a:solidFill>
                  <a:srgbClr val="888888"/>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100"/>
              <a:buFont typeface="Arial"/>
              <a:buNone/>
              <a:defRPr sz="1100" b="0" i="0" u="none" strike="noStrike" cap="none">
                <a:solidFill>
                  <a:srgbClr val="888888"/>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100"/>
              <a:buFont typeface="Arial"/>
              <a:buNone/>
              <a:defRPr sz="1100" b="0" i="0" u="none" strike="noStrike" cap="none">
                <a:solidFill>
                  <a:srgbClr val="888888"/>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100"/>
              <a:buFont typeface="Arial"/>
              <a:buNone/>
              <a:defRPr sz="1100" b="0" i="0" u="none" strike="noStrike" cap="none">
                <a:solidFill>
                  <a:srgbClr val="888888"/>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100"/>
              <a:buFont typeface="Arial"/>
              <a:buNone/>
              <a:defRPr sz="1100" b="0" i="0" u="none" strike="noStrike" cap="none">
                <a:solidFill>
                  <a:srgbClr val="888888"/>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100"/>
              <a:buFont typeface="Arial"/>
              <a:buNone/>
              <a:defRPr sz="1100" b="0" i="0" u="none" strike="noStrike" cap="none">
                <a:solidFill>
                  <a:srgbClr val="888888"/>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100"/>
              <a:buFont typeface="Arial"/>
              <a:buNone/>
              <a:defRPr sz="1100" b="0" i="0" u="none" strike="noStrike" cap="none">
                <a:solidFill>
                  <a:srgbClr val="888888"/>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2">
  <p:cSld name="Blank 2">
    <p:spTree>
      <p:nvGrpSpPr>
        <p:cNvPr id="1" name="Shape 64"/>
        <p:cNvGrpSpPr/>
        <p:nvPr/>
      </p:nvGrpSpPr>
      <p:grpSpPr>
        <a:xfrm>
          <a:off x="0" y="0"/>
          <a:ext cx="0" cy="0"/>
          <a:chOff x="0" y="0"/>
          <a:chExt cx="0" cy="0"/>
        </a:xfrm>
      </p:grpSpPr>
      <p:sp>
        <p:nvSpPr>
          <p:cNvPr id="65" name="Google Shape;65;p11" descr="Mask ID=&#10;Mask position=bottom, center&#10;Mask family= brushstroke, landscape, wide"/>
          <p:cNvSpPr/>
          <p:nvPr/>
        </p:nvSpPr>
        <p:spPr>
          <a:xfrm>
            <a:off x="1768100" y="-1"/>
            <a:ext cx="10423900" cy="5920155"/>
          </a:xfrm>
          <a:custGeom>
            <a:avLst/>
            <a:gdLst/>
            <a:ahLst/>
            <a:cxnLst/>
            <a:rect l="l" t="t" r="r" b="b"/>
            <a:pathLst>
              <a:path w="10423900" h="5491534" extrusionOk="0">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chemeClr val="accent1">
              <a:alpha val="20000"/>
            </a:scheme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6" name="Google Shape;66;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June 2020</a:t>
            </a:r>
            <a:endParaRPr/>
          </a:p>
        </p:txBody>
      </p:sp>
      <p:sp>
        <p:nvSpPr>
          <p:cNvPr id="67" name="Google Shape;67;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Copyright 2020 FTCTutorials.com (Last edit 4/19/2020)</a:t>
            </a:r>
            <a:endParaRPr/>
          </a:p>
        </p:txBody>
      </p:sp>
      <p:sp>
        <p:nvSpPr>
          <p:cNvPr id="68" name="Google Shape;68;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100"/>
              <a:buFont typeface="Arial"/>
              <a:buNone/>
              <a:defRPr sz="1100" b="0" i="0" u="none" strike="noStrike" cap="none">
                <a:solidFill>
                  <a:srgbClr val="888888"/>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100"/>
              <a:buFont typeface="Arial"/>
              <a:buNone/>
              <a:defRPr sz="1100" b="0" i="0" u="none" strike="noStrike" cap="none">
                <a:solidFill>
                  <a:srgbClr val="888888"/>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100"/>
              <a:buFont typeface="Arial"/>
              <a:buNone/>
              <a:defRPr sz="1100" b="0" i="0" u="none" strike="noStrike" cap="none">
                <a:solidFill>
                  <a:srgbClr val="888888"/>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100"/>
              <a:buFont typeface="Arial"/>
              <a:buNone/>
              <a:defRPr sz="1100" b="0" i="0" u="none" strike="noStrike" cap="none">
                <a:solidFill>
                  <a:srgbClr val="888888"/>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100"/>
              <a:buFont typeface="Arial"/>
              <a:buNone/>
              <a:defRPr sz="1100" b="0" i="0" u="none" strike="noStrike" cap="none">
                <a:solidFill>
                  <a:srgbClr val="888888"/>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100"/>
              <a:buFont typeface="Arial"/>
              <a:buNone/>
              <a:defRPr sz="1100" b="0" i="0" u="none" strike="noStrike" cap="none">
                <a:solidFill>
                  <a:srgbClr val="888888"/>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100"/>
              <a:buFont typeface="Arial"/>
              <a:buNone/>
              <a:defRPr sz="1100" b="0" i="0" u="none" strike="noStrike" cap="none">
                <a:solidFill>
                  <a:srgbClr val="888888"/>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100"/>
              <a:buFont typeface="Arial"/>
              <a:buNone/>
              <a:defRPr sz="1100" b="0" i="0" u="none" strike="noStrike" cap="none">
                <a:solidFill>
                  <a:srgbClr val="888888"/>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100"/>
              <a:buFont typeface="Arial"/>
              <a:buNone/>
              <a:defRPr sz="1100" b="0" i="0" u="none" strike="noStrike" cap="none">
                <a:solidFill>
                  <a:srgbClr val="888888"/>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9"/>
        <p:cNvGrpSpPr/>
        <p:nvPr/>
      </p:nvGrpSpPr>
      <p:grpSpPr>
        <a:xfrm>
          <a:off x="0" y="0"/>
          <a:ext cx="0" cy="0"/>
          <a:chOff x="0" y="0"/>
          <a:chExt cx="0" cy="0"/>
        </a:xfrm>
      </p:grpSpPr>
      <p:sp>
        <p:nvSpPr>
          <p:cNvPr id="70" name="Google Shape;70;p12" descr="Tag=AccentColor&#10;Flavor=Light&#10;Target=Fill"/>
          <p:cNvSpPr/>
          <p:nvPr/>
        </p:nvSpPr>
        <p:spPr>
          <a:xfrm>
            <a:off x="4726728" y="0"/>
            <a:ext cx="7472381" cy="6858000"/>
          </a:xfrm>
          <a:custGeom>
            <a:avLst/>
            <a:gdLst/>
            <a:ahLst/>
            <a:cxnLst/>
            <a:rect l="l" t="t" r="r" b="b"/>
            <a:pathLst>
              <a:path w="7472381" h="6886575" extrusionOk="0">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accent1">
              <a:alpha val="20000"/>
            </a:scheme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1" name="Google Shape;71;p12"/>
          <p:cNvSpPr txBox="1">
            <a:spLocks noGrp="1"/>
          </p:cNvSpPr>
          <p:nvPr>
            <p:ph type="title"/>
          </p:nvPr>
        </p:nvSpPr>
        <p:spPr>
          <a:xfrm>
            <a:off x="839788" y="640080"/>
            <a:ext cx="3886200" cy="2953512"/>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Abril Fatface"/>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12"/>
          <p:cNvSpPr txBox="1">
            <a:spLocks noGrp="1"/>
          </p:cNvSpPr>
          <p:nvPr>
            <p:ph type="body" idx="1"/>
          </p:nvPr>
        </p:nvSpPr>
        <p:spPr>
          <a:xfrm>
            <a:off x="7059168" y="640080"/>
            <a:ext cx="4489704" cy="5596128"/>
          </a:xfrm>
          <a:prstGeom prst="rect">
            <a:avLst/>
          </a:prstGeom>
          <a:noFill/>
          <a:ln>
            <a:noFill/>
          </a:ln>
        </p:spPr>
        <p:txBody>
          <a:bodyPr spcFirstLastPara="1" wrap="square" lIns="91425" tIns="45700" rIns="91425" bIns="45700" anchor="ctr" anchorCtr="0">
            <a:normAutofit/>
          </a:bodyPr>
          <a:lstStyle>
            <a:lvl1pPr marL="457200" lvl="0" indent="-431800" algn="l">
              <a:lnSpc>
                <a:spcPct val="100000"/>
              </a:lnSpc>
              <a:spcBef>
                <a:spcPts val="1000"/>
              </a:spcBef>
              <a:spcAft>
                <a:spcPts val="0"/>
              </a:spcAft>
              <a:buClr>
                <a:schemeClr val="dk1"/>
              </a:buClr>
              <a:buSzPts val="3200"/>
              <a:buChar char="•"/>
              <a:defRPr sz="3200"/>
            </a:lvl1pPr>
            <a:lvl2pPr marL="914400" lvl="1" indent="-406400" algn="l">
              <a:lnSpc>
                <a:spcPct val="100000"/>
              </a:lnSpc>
              <a:spcBef>
                <a:spcPts val="500"/>
              </a:spcBef>
              <a:spcAft>
                <a:spcPts val="0"/>
              </a:spcAft>
              <a:buClr>
                <a:schemeClr val="dk1"/>
              </a:buClr>
              <a:buSzPts val="2800"/>
              <a:buChar char="•"/>
              <a:defRPr sz="2800"/>
            </a:lvl2pPr>
            <a:lvl3pPr marL="1371600" lvl="2" indent="-381000" algn="l">
              <a:lnSpc>
                <a:spcPct val="100000"/>
              </a:lnSpc>
              <a:spcBef>
                <a:spcPts val="500"/>
              </a:spcBef>
              <a:spcAft>
                <a:spcPts val="0"/>
              </a:spcAft>
              <a:buClr>
                <a:schemeClr val="dk1"/>
              </a:buClr>
              <a:buSzPts val="2400"/>
              <a:buChar char="•"/>
              <a:defRPr sz="2400"/>
            </a:lvl3pPr>
            <a:lvl4pPr marL="1828800" lvl="3" indent="-355600" algn="l">
              <a:lnSpc>
                <a:spcPct val="100000"/>
              </a:lnSpc>
              <a:spcBef>
                <a:spcPts val="500"/>
              </a:spcBef>
              <a:spcAft>
                <a:spcPts val="0"/>
              </a:spcAft>
              <a:buClr>
                <a:schemeClr val="dk1"/>
              </a:buClr>
              <a:buSzPts val="2000"/>
              <a:buChar char="•"/>
              <a:defRPr sz="2000"/>
            </a:lvl4pPr>
            <a:lvl5pPr marL="2286000" lvl="4" indent="-355600" algn="l">
              <a:lnSpc>
                <a:spcPct val="10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73" name="Google Shape;73;p12"/>
          <p:cNvSpPr txBox="1">
            <a:spLocks noGrp="1"/>
          </p:cNvSpPr>
          <p:nvPr>
            <p:ph type="body" idx="2"/>
          </p:nvPr>
        </p:nvSpPr>
        <p:spPr>
          <a:xfrm>
            <a:off x="839788" y="3776472"/>
            <a:ext cx="3886200" cy="246888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Clr>
                <a:schemeClr val="dk1"/>
              </a:buClr>
              <a:buSzPts val="1600"/>
              <a:buNone/>
              <a:defRPr sz="1600"/>
            </a:lvl1pPr>
            <a:lvl2pPr marL="914400" lvl="1" indent="-228600" algn="l">
              <a:lnSpc>
                <a:spcPct val="100000"/>
              </a:lnSpc>
              <a:spcBef>
                <a:spcPts val="500"/>
              </a:spcBef>
              <a:spcAft>
                <a:spcPts val="0"/>
              </a:spcAft>
              <a:buClr>
                <a:schemeClr val="dk1"/>
              </a:buClr>
              <a:buSzPts val="1400"/>
              <a:buNone/>
              <a:defRPr sz="1400"/>
            </a:lvl2pPr>
            <a:lvl3pPr marL="1371600" lvl="2" indent="-228600" algn="l">
              <a:lnSpc>
                <a:spcPct val="100000"/>
              </a:lnSpc>
              <a:spcBef>
                <a:spcPts val="500"/>
              </a:spcBef>
              <a:spcAft>
                <a:spcPts val="0"/>
              </a:spcAft>
              <a:buClr>
                <a:schemeClr val="dk1"/>
              </a:buClr>
              <a:buSzPts val="1200"/>
              <a:buNone/>
              <a:defRPr sz="1200"/>
            </a:lvl3pPr>
            <a:lvl4pPr marL="1828800" lvl="3" indent="-228600" algn="l">
              <a:lnSpc>
                <a:spcPct val="100000"/>
              </a:lnSpc>
              <a:spcBef>
                <a:spcPts val="500"/>
              </a:spcBef>
              <a:spcAft>
                <a:spcPts val="0"/>
              </a:spcAft>
              <a:buClr>
                <a:schemeClr val="dk1"/>
              </a:buClr>
              <a:buSzPts val="1000"/>
              <a:buNone/>
              <a:defRPr sz="1000"/>
            </a:lvl4pPr>
            <a:lvl5pPr marL="2286000" lvl="4" indent="-228600" algn="l">
              <a:lnSpc>
                <a:spcPct val="10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4" name="Google Shape;74;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June 2020</a:t>
            </a:r>
            <a:endParaRPr/>
          </a:p>
        </p:txBody>
      </p:sp>
      <p:sp>
        <p:nvSpPr>
          <p:cNvPr id="75" name="Google Shape;75;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Copyright 2020 FTCTutorials.com (Last edit 4/19/2020)</a:t>
            </a:r>
            <a:endParaRPr/>
          </a:p>
        </p:txBody>
      </p:sp>
      <p:sp>
        <p:nvSpPr>
          <p:cNvPr id="76" name="Google Shape;76;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100"/>
              <a:buFont typeface="Arial"/>
              <a:buNone/>
              <a:defRPr sz="1100" b="0" i="0" u="none" strike="noStrike" cap="none">
                <a:solidFill>
                  <a:srgbClr val="888888"/>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100"/>
              <a:buFont typeface="Arial"/>
              <a:buNone/>
              <a:defRPr sz="1100" b="0" i="0" u="none" strike="noStrike" cap="none">
                <a:solidFill>
                  <a:srgbClr val="888888"/>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100"/>
              <a:buFont typeface="Arial"/>
              <a:buNone/>
              <a:defRPr sz="1100" b="0" i="0" u="none" strike="noStrike" cap="none">
                <a:solidFill>
                  <a:srgbClr val="888888"/>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100"/>
              <a:buFont typeface="Arial"/>
              <a:buNone/>
              <a:defRPr sz="1100" b="0" i="0" u="none" strike="noStrike" cap="none">
                <a:solidFill>
                  <a:srgbClr val="888888"/>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100"/>
              <a:buFont typeface="Arial"/>
              <a:buNone/>
              <a:defRPr sz="1100" b="0" i="0" u="none" strike="noStrike" cap="none">
                <a:solidFill>
                  <a:srgbClr val="888888"/>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100"/>
              <a:buFont typeface="Arial"/>
              <a:buNone/>
              <a:defRPr sz="1100" b="0" i="0" u="none" strike="noStrike" cap="none">
                <a:solidFill>
                  <a:srgbClr val="888888"/>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100"/>
              <a:buFont typeface="Arial"/>
              <a:buNone/>
              <a:defRPr sz="1100" b="0" i="0" u="none" strike="noStrike" cap="none">
                <a:solidFill>
                  <a:srgbClr val="888888"/>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100"/>
              <a:buFont typeface="Arial"/>
              <a:buNone/>
              <a:defRPr sz="1100" b="0" i="0" u="none" strike="noStrike" cap="none">
                <a:solidFill>
                  <a:srgbClr val="888888"/>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100"/>
              <a:buFont typeface="Arial"/>
              <a:buNone/>
              <a:defRPr sz="1100" b="0" i="0" u="none" strike="noStrike" cap="none">
                <a:solidFill>
                  <a:srgbClr val="888888"/>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3"/>
          <p:cNvSpPr txBox="1">
            <a:spLocks noGrp="1"/>
          </p:cNvSpPr>
          <p:nvPr>
            <p:ph type="title"/>
          </p:nvPr>
        </p:nvSpPr>
        <p:spPr>
          <a:xfrm>
            <a:off x="190500" y="136526"/>
            <a:ext cx="8747760" cy="835024"/>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Abril Fatface"/>
              <a:buNone/>
              <a:defRPr sz="4400" b="0" i="1" u="none" strike="noStrike" cap="none">
                <a:solidFill>
                  <a:schemeClr val="dk1"/>
                </a:solidFill>
                <a:latin typeface="Abril Fatface"/>
                <a:ea typeface="Abril Fatface"/>
                <a:cs typeface="Abril Fatface"/>
                <a:sym typeface="Abril Fatface"/>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3"/>
          <p:cNvSpPr txBox="1">
            <a:spLocks noGrp="1"/>
          </p:cNvSpPr>
          <p:nvPr>
            <p:ph type="body" idx="1"/>
          </p:nvPr>
        </p:nvSpPr>
        <p:spPr>
          <a:xfrm>
            <a:off x="190500" y="1074420"/>
            <a:ext cx="8747760" cy="5189220"/>
          </a:xfrm>
          <a:prstGeom prst="rect">
            <a:avLst/>
          </a:prstGeom>
          <a:noFill/>
          <a:ln>
            <a:noFill/>
          </a:ln>
        </p:spPr>
        <p:txBody>
          <a:bodyPr spcFirstLastPara="1" wrap="square" lIns="91425" tIns="45700" rIns="91425" bIns="45700" anchor="t" anchorCtr="0">
            <a:normAutofit/>
          </a:bodyPr>
          <a:lstStyle>
            <a:lvl1pPr marL="457200" marR="0" lvl="0" indent="-355600" algn="l" rtl="0">
              <a:lnSpc>
                <a:spcPct val="100000"/>
              </a:lnSpc>
              <a:spcBef>
                <a:spcPts val="1000"/>
              </a:spcBef>
              <a:spcAft>
                <a:spcPts val="0"/>
              </a:spcAft>
              <a:buClr>
                <a:schemeClr val="dk1"/>
              </a:buClr>
              <a:buSzPts val="2000"/>
              <a:buFont typeface="Arial"/>
              <a:buChar char="•"/>
              <a:defRPr sz="2000" b="0" i="0" u="none" strike="noStrike" cap="none">
                <a:solidFill>
                  <a:schemeClr val="dk1"/>
                </a:solidFill>
                <a:latin typeface="Century Gothic"/>
                <a:ea typeface="Century Gothic"/>
                <a:cs typeface="Century Gothic"/>
                <a:sym typeface="Century Gothic"/>
              </a:defRPr>
            </a:lvl1pPr>
            <a:lvl2pPr marL="914400" marR="0" lvl="1" indent="-342900" algn="l" rtl="0">
              <a:lnSpc>
                <a:spcPct val="10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2pPr>
            <a:lvl3pPr marL="1371600" marR="0" lvl="2" indent="-330200" algn="l" rtl="0">
              <a:lnSpc>
                <a:spcPct val="100000"/>
              </a:lnSpc>
              <a:spcBef>
                <a:spcPts val="500"/>
              </a:spcBef>
              <a:spcAft>
                <a:spcPts val="0"/>
              </a:spcAft>
              <a:buClr>
                <a:schemeClr val="dk1"/>
              </a:buClr>
              <a:buSzPts val="1600"/>
              <a:buFont typeface="Arial"/>
              <a:buChar char="•"/>
              <a:defRPr sz="1600" b="0" i="0" u="none" strike="noStrike" cap="none">
                <a:solidFill>
                  <a:schemeClr val="dk1"/>
                </a:solidFill>
                <a:latin typeface="Century Gothic"/>
                <a:ea typeface="Century Gothic"/>
                <a:cs typeface="Century Gothic"/>
                <a:sym typeface="Century Gothic"/>
              </a:defRPr>
            </a:lvl3pPr>
            <a:lvl4pPr marL="1828800" marR="0" lvl="3" indent="-317500" algn="l" rtl="0">
              <a:lnSpc>
                <a:spcPct val="100000"/>
              </a:lnSpc>
              <a:spcBef>
                <a:spcPts val="500"/>
              </a:spcBef>
              <a:spcAft>
                <a:spcPts val="0"/>
              </a:spcAft>
              <a:buClr>
                <a:schemeClr val="dk1"/>
              </a:buClr>
              <a:buSzPts val="1400"/>
              <a:buFont typeface="Arial"/>
              <a:buChar char="•"/>
              <a:defRPr sz="1400" b="0" i="0" u="none" strike="noStrike" cap="none">
                <a:solidFill>
                  <a:schemeClr val="dk1"/>
                </a:solidFill>
                <a:latin typeface="Century Gothic"/>
                <a:ea typeface="Century Gothic"/>
                <a:cs typeface="Century Gothic"/>
                <a:sym typeface="Century Gothic"/>
              </a:defRPr>
            </a:lvl4pPr>
            <a:lvl5pPr marL="2286000" marR="0" lvl="4" indent="-317500" algn="l" rtl="0">
              <a:lnSpc>
                <a:spcPct val="100000"/>
              </a:lnSpc>
              <a:spcBef>
                <a:spcPts val="500"/>
              </a:spcBef>
              <a:spcAft>
                <a:spcPts val="0"/>
              </a:spcAft>
              <a:buClr>
                <a:schemeClr val="dk1"/>
              </a:buClr>
              <a:buSzPts val="1400"/>
              <a:buFont typeface="Arial"/>
              <a:buChar char="•"/>
              <a:defRPr sz="1400" b="0" i="0" u="none" strike="noStrike" cap="none">
                <a:solidFill>
                  <a:schemeClr val="dk1"/>
                </a:solidFill>
                <a:latin typeface="Century Gothic"/>
                <a:ea typeface="Century Gothic"/>
                <a:cs typeface="Century Gothic"/>
                <a:sym typeface="Century Gothic"/>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12" name="Google Shape;12;p3"/>
          <p:cNvSpPr txBox="1">
            <a:spLocks noGrp="1"/>
          </p:cNvSpPr>
          <p:nvPr>
            <p:ph type="dt" idx="10"/>
          </p:nvPr>
        </p:nvSpPr>
        <p:spPr>
          <a:xfrm>
            <a:off x="4564380" y="6365240"/>
            <a:ext cx="9525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9pPr>
          </a:lstStyle>
          <a:p>
            <a:r>
              <a:rPr lang="en-US"/>
              <a:t>June 2020</a:t>
            </a:r>
            <a:endParaRPr/>
          </a:p>
        </p:txBody>
      </p:sp>
      <p:sp>
        <p:nvSpPr>
          <p:cNvPr id="13" name="Google Shape;13;p3"/>
          <p:cNvSpPr txBox="1">
            <a:spLocks noGrp="1"/>
          </p:cNvSpPr>
          <p:nvPr>
            <p:ph type="ftr" idx="11"/>
          </p:nvPr>
        </p:nvSpPr>
        <p:spPr>
          <a:xfrm>
            <a:off x="190500" y="6351269"/>
            <a:ext cx="41148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100" b="0" i="0" u="none" strike="noStrike" cap="none">
                <a:solidFill>
                  <a:srgbClr val="888888"/>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9pPr>
          </a:lstStyle>
          <a:p>
            <a:r>
              <a:rPr lang="en-US"/>
              <a:t>Copyright 2020 FTCTutorials.com (Last edit 4/19/2020)</a:t>
            </a:r>
            <a:endParaRPr/>
          </a:p>
        </p:txBody>
      </p:sp>
      <p:sp>
        <p:nvSpPr>
          <p:cNvPr id="14" name="Google Shape;14;p3"/>
          <p:cNvSpPr txBox="1">
            <a:spLocks noGrp="1"/>
          </p:cNvSpPr>
          <p:nvPr>
            <p:ph type="sldNum" idx="12"/>
          </p:nvPr>
        </p:nvSpPr>
        <p:spPr>
          <a:xfrm>
            <a:off x="8526780" y="6369049"/>
            <a:ext cx="41148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100"/>
              <a:buFont typeface="Arial"/>
              <a:buNone/>
              <a:defRPr sz="1100" b="0" i="0" u="none" strike="noStrike" cap="none">
                <a:solidFill>
                  <a:srgbClr val="888888"/>
                </a:solidFill>
                <a:latin typeface="Century Gothic"/>
                <a:ea typeface="Century Gothic"/>
                <a:cs typeface="Century Gothic"/>
                <a:sym typeface="Century Gothic"/>
              </a:defRPr>
            </a:lvl1pPr>
            <a:lvl2pPr marL="0" marR="0" lvl="1" indent="0" algn="r" rtl="0">
              <a:lnSpc>
                <a:spcPct val="100000"/>
              </a:lnSpc>
              <a:spcBef>
                <a:spcPts val="0"/>
              </a:spcBef>
              <a:spcAft>
                <a:spcPts val="0"/>
              </a:spcAft>
              <a:buClr>
                <a:srgbClr val="000000"/>
              </a:buClr>
              <a:buSzPts val="1100"/>
              <a:buFont typeface="Arial"/>
              <a:buNone/>
              <a:defRPr sz="1100" b="0" i="0" u="none" strike="noStrike" cap="none">
                <a:solidFill>
                  <a:srgbClr val="888888"/>
                </a:solidFill>
                <a:latin typeface="Century Gothic"/>
                <a:ea typeface="Century Gothic"/>
                <a:cs typeface="Century Gothic"/>
                <a:sym typeface="Century Gothic"/>
              </a:defRPr>
            </a:lvl2pPr>
            <a:lvl3pPr marL="0" marR="0" lvl="2" indent="0" algn="r" rtl="0">
              <a:lnSpc>
                <a:spcPct val="100000"/>
              </a:lnSpc>
              <a:spcBef>
                <a:spcPts val="0"/>
              </a:spcBef>
              <a:spcAft>
                <a:spcPts val="0"/>
              </a:spcAft>
              <a:buClr>
                <a:srgbClr val="000000"/>
              </a:buClr>
              <a:buSzPts val="1100"/>
              <a:buFont typeface="Arial"/>
              <a:buNone/>
              <a:defRPr sz="1100" b="0" i="0" u="none" strike="noStrike" cap="none">
                <a:solidFill>
                  <a:srgbClr val="888888"/>
                </a:solidFill>
                <a:latin typeface="Century Gothic"/>
                <a:ea typeface="Century Gothic"/>
                <a:cs typeface="Century Gothic"/>
                <a:sym typeface="Century Gothic"/>
              </a:defRPr>
            </a:lvl3pPr>
            <a:lvl4pPr marL="0" marR="0" lvl="3" indent="0" algn="r" rtl="0">
              <a:lnSpc>
                <a:spcPct val="100000"/>
              </a:lnSpc>
              <a:spcBef>
                <a:spcPts val="0"/>
              </a:spcBef>
              <a:spcAft>
                <a:spcPts val="0"/>
              </a:spcAft>
              <a:buClr>
                <a:srgbClr val="000000"/>
              </a:buClr>
              <a:buSzPts val="1100"/>
              <a:buFont typeface="Arial"/>
              <a:buNone/>
              <a:defRPr sz="1100" b="0" i="0" u="none" strike="noStrike" cap="none">
                <a:solidFill>
                  <a:srgbClr val="888888"/>
                </a:solidFill>
                <a:latin typeface="Century Gothic"/>
                <a:ea typeface="Century Gothic"/>
                <a:cs typeface="Century Gothic"/>
                <a:sym typeface="Century Gothic"/>
              </a:defRPr>
            </a:lvl4pPr>
            <a:lvl5pPr marL="0" marR="0" lvl="4" indent="0" algn="r" rtl="0">
              <a:lnSpc>
                <a:spcPct val="100000"/>
              </a:lnSpc>
              <a:spcBef>
                <a:spcPts val="0"/>
              </a:spcBef>
              <a:spcAft>
                <a:spcPts val="0"/>
              </a:spcAft>
              <a:buClr>
                <a:srgbClr val="000000"/>
              </a:buClr>
              <a:buSzPts val="1100"/>
              <a:buFont typeface="Arial"/>
              <a:buNone/>
              <a:defRPr sz="1100" b="0" i="0" u="none" strike="noStrike" cap="none">
                <a:solidFill>
                  <a:srgbClr val="888888"/>
                </a:solidFill>
                <a:latin typeface="Century Gothic"/>
                <a:ea typeface="Century Gothic"/>
                <a:cs typeface="Century Gothic"/>
                <a:sym typeface="Century Gothic"/>
              </a:defRPr>
            </a:lvl5pPr>
            <a:lvl6pPr marL="0" marR="0" lvl="5" indent="0" algn="r" rtl="0">
              <a:lnSpc>
                <a:spcPct val="100000"/>
              </a:lnSpc>
              <a:spcBef>
                <a:spcPts val="0"/>
              </a:spcBef>
              <a:spcAft>
                <a:spcPts val="0"/>
              </a:spcAft>
              <a:buClr>
                <a:srgbClr val="000000"/>
              </a:buClr>
              <a:buSzPts val="1100"/>
              <a:buFont typeface="Arial"/>
              <a:buNone/>
              <a:defRPr sz="1100" b="0" i="0" u="none" strike="noStrike" cap="none">
                <a:solidFill>
                  <a:srgbClr val="888888"/>
                </a:solidFill>
                <a:latin typeface="Century Gothic"/>
                <a:ea typeface="Century Gothic"/>
                <a:cs typeface="Century Gothic"/>
                <a:sym typeface="Century Gothic"/>
              </a:defRPr>
            </a:lvl6pPr>
            <a:lvl7pPr marL="0" marR="0" lvl="6" indent="0" algn="r" rtl="0">
              <a:lnSpc>
                <a:spcPct val="100000"/>
              </a:lnSpc>
              <a:spcBef>
                <a:spcPts val="0"/>
              </a:spcBef>
              <a:spcAft>
                <a:spcPts val="0"/>
              </a:spcAft>
              <a:buClr>
                <a:srgbClr val="000000"/>
              </a:buClr>
              <a:buSzPts val="1100"/>
              <a:buFont typeface="Arial"/>
              <a:buNone/>
              <a:defRPr sz="1100" b="0" i="0" u="none" strike="noStrike" cap="none">
                <a:solidFill>
                  <a:srgbClr val="888888"/>
                </a:solidFill>
                <a:latin typeface="Century Gothic"/>
                <a:ea typeface="Century Gothic"/>
                <a:cs typeface="Century Gothic"/>
                <a:sym typeface="Century Gothic"/>
              </a:defRPr>
            </a:lvl7pPr>
            <a:lvl8pPr marL="0" marR="0" lvl="7" indent="0" algn="r" rtl="0">
              <a:lnSpc>
                <a:spcPct val="100000"/>
              </a:lnSpc>
              <a:spcBef>
                <a:spcPts val="0"/>
              </a:spcBef>
              <a:spcAft>
                <a:spcPts val="0"/>
              </a:spcAft>
              <a:buClr>
                <a:srgbClr val="000000"/>
              </a:buClr>
              <a:buSzPts val="1100"/>
              <a:buFont typeface="Arial"/>
              <a:buNone/>
              <a:defRPr sz="1100" b="0" i="0" u="none" strike="noStrike" cap="none">
                <a:solidFill>
                  <a:srgbClr val="888888"/>
                </a:solidFill>
                <a:latin typeface="Century Gothic"/>
                <a:ea typeface="Century Gothic"/>
                <a:cs typeface="Century Gothic"/>
                <a:sym typeface="Century Gothic"/>
              </a:defRPr>
            </a:lvl8pPr>
            <a:lvl9pPr marL="0" marR="0" lvl="8" indent="0" algn="r" rtl="0">
              <a:lnSpc>
                <a:spcPct val="100000"/>
              </a:lnSpc>
              <a:spcBef>
                <a:spcPts val="0"/>
              </a:spcBef>
              <a:spcAft>
                <a:spcPts val="0"/>
              </a:spcAft>
              <a:buClr>
                <a:srgbClr val="000000"/>
              </a:buClr>
              <a:buSzPts val="1100"/>
              <a:buFont typeface="Arial"/>
              <a:buNone/>
              <a:defRPr sz="1100" b="0" i="0" u="none" strike="noStrike" cap="none">
                <a:solidFill>
                  <a:srgbClr val="888888"/>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ww.firstinspires.org/sites/default/files/uploads/resource_library/ftc/engineering-notebook-guidelines.pdf" TargetMode="External"/><Relationship Id="rId2" Type="http://schemas.openxmlformats.org/officeDocument/2006/relationships/hyperlink" Target="https://www.firstinspires.org/node/5226"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2" Type="http://schemas.openxmlformats.org/officeDocument/2006/relationships/hyperlink" Target="http://www.ftctutorials.com/" TargetMode="Externa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4.gif"/><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100"/>
        <p:cNvGrpSpPr/>
        <p:nvPr/>
      </p:nvGrpSpPr>
      <p:grpSpPr>
        <a:xfrm>
          <a:off x="0" y="0"/>
          <a:ext cx="0" cy="0"/>
          <a:chOff x="0" y="0"/>
          <a:chExt cx="0" cy="0"/>
        </a:xfrm>
      </p:grpSpPr>
      <p:sp>
        <p:nvSpPr>
          <p:cNvPr id="101" name="Google Shape;101;p1"/>
          <p:cNvSpPr/>
          <p:nvPr/>
        </p:nvSpPr>
        <p:spPr>
          <a:xfrm>
            <a:off x="0" y="0"/>
            <a:ext cx="9141714" cy="68580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102" name="Google Shape;102;p1"/>
          <p:cNvSpPr/>
          <p:nvPr/>
        </p:nvSpPr>
        <p:spPr>
          <a:xfrm>
            <a:off x="0" y="0"/>
            <a:ext cx="9144000" cy="68580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103" name="Google Shape;103;p1"/>
          <p:cNvSpPr/>
          <p:nvPr/>
        </p:nvSpPr>
        <p:spPr>
          <a:xfrm>
            <a:off x="0" y="-5255"/>
            <a:ext cx="9144000" cy="6858000"/>
          </a:xfrm>
          <a:custGeom>
            <a:avLst/>
            <a:gdLst/>
            <a:ahLst/>
            <a:cxnLst/>
            <a:rect l="l" t="t" r="r" b="b"/>
            <a:pathLst>
              <a:path w="12192000" h="6858000" extrusionOk="0">
                <a:moveTo>
                  <a:pt x="0" y="0"/>
                </a:moveTo>
                <a:lnTo>
                  <a:pt x="12192000" y="0"/>
                </a:lnTo>
                <a:lnTo>
                  <a:pt x="12192000" y="6858000"/>
                </a:lnTo>
                <a:lnTo>
                  <a:pt x="11560655" y="6858000"/>
                </a:lnTo>
                <a:lnTo>
                  <a:pt x="11572884" y="6759738"/>
                </a:lnTo>
                <a:cubicBezTo>
                  <a:pt x="11663744" y="6693104"/>
                  <a:pt x="11749315" y="6619456"/>
                  <a:pt x="11812292" y="6532282"/>
                </a:cubicBezTo>
                <a:cubicBezTo>
                  <a:pt x="11851232" y="6478675"/>
                  <a:pt x="11886807" y="6425068"/>
                  <a:pt x="11956995" y="6386992"/>
                </a:cubicBezTo>
                <a:cubicBezTo>
                  <a:pt x="11918054" y="6334888"/>
                  <a:pt x="11851232" y="6322863"/>
                  <a:pt x="11801234" y="6284788"/>
                </a:cubicBezTo>
                <a:cubicBezTo>
                  <a:pt x="11797390" y="6253224"/>
                  <a:pt x="11876711" y="6262743"/>
                  <a:pt x="11856520" y="6193604"/>
                </a:cubicBezTo>
                <a:cubicBezTo>
                  <a:pt x="11829119" y="6101419"/>
                  <a:pt x="11858923" y="5996209"/>
                  <a:pt x="11722875" y="5956630"/>
                </a:cubicBezTo>
                <a:cubicBezTo>
                  <a:pt x="11686819" y="5866950"/>
                  <a:pt x="11676724" y="5723664"/>
                  <a:pt x="11763258" y="5635988"/>
                </a:cubicBezTo>
                <a:cubicBezTo>
                  <a:pt x="11892094" y="5505226"/>
                  <a:pt x="11871424" y="5422059"/>
                  <a:pt x="11706050" y="5351418"/>
                </a:cubicBezTo>
                <a:cubicBezTo>
                  <a:pt x="11684896" y="5342400"/>
                  <a:pt x="11707491" y="4786287"/>
                  <a:pt x="11697876" y="4763241"/>
                </a:cubicBezTo>
                <a:cubicBezTo>
                  <a:pt x="11713260" y="4731677"/>
                  <a:pt x="11749315" y="4739192"/>
                  <a:pt x="11776236" y="4730675"/>
                </a:cubicBezTo>
                <a:cubicBezTo>
                  <a:pt x="11894018" y="4694603"/>
                  <a:pt x="11897864" y="4694603"/>
                  <a:pt x="11868540" y="4584884"/>
                </a:cubicBezTo>
                <a:cubicBezTo>
                  <a:pt x="11859884" y="4551817"/>
                  <a:pt x="11880076" y="4538289"/>
                  <a:pt x="11898825" y="4517749"/>
                </a:cubicBezTo>
                <a:cubicBezTo>
                  <a:pt x="11969013" y="4441095"/>
                  <a:pt x="11969494" y="4440094"/>
                  <a:pt x="11897864" y="4375464"/>
                </a:cubicBezTo>
                <a:cubicBezTo>
                  <a:pt x="11877192" y="4356928"/>
                  <a:pt x="11863252" y="4336887"/>
                  <a:pt x="11854116" y="4311838"/>
                </a:cubicBezTo>
                <a:cubicBezTo>
                  <a:pt x="11837290" y="4266245"/>
                  <a:pt x="11837771" y="4228169"/>
                  <a:pt x="11901709" y="4203620"/>
                </a:cubicBezTo>
                <a:cubicBezTo>
                  <a:pt x="11946418" y="4186086"/>
                  <a:pt x="11971897" y="4166044"/>
                  <a:pt x="11974782" y="4114442"/>
                </a:cubicBezTo>
                <a:cubicBezTo>
                  <a:pt x="11976706" y="4071355"/>
                  <a:pt x="11981993" y="4043299"/>
                  <a:pt x="11932476" y="4024762"/>
                </a:cubicBezTo>
                <a:cubicBezTo>
                  <a:pt x="11892576" y="4009732"/>
                  <a:pt x="11881038" y="3977668"/>
                  <a:pt x="11885365" y="3939592"/>
                </a:cubicBezTo>
                <a:cubicBezTo>
                  <a:pt x="11895460" y="3846405"/>
                  <a:pt x="11841137" y="3791796"/>
                  <a:pt x="11751719" y="3749211"/>
                </a:cubicBezTo>
                <a:cubicBezTo>
                  <a:pt x="11666628" y="3708629"/>
                  <a:pt x="11592115" y="3654019"/>
                  <a:pt x="11513754" y="3604420"/>
                </a:cubicBezTo>
                <a:cubicBezTo>
                  <a:pt x="11426740" y="3549310"/>
                  <a:pt x="11325786" y="3516243"/>
                  <a:pt x="11220504" y="3488188"/>
                </a:cubicBezTo>
                <a:cubicBezTo>
                  <a:pt x="11239734" y="3448108"/>
                  <a:pt x="11306076" y="3470653"/>
                  <a:pt x="11312805" y="3414541"/>
                </a:cubicBezTo>
                <a:cubicBezTo>
                  <a:pt x="11148394" y="3366945"/>
                  <a:pt x="10991193" y="3295301"/>
                  <a:pt x="10805146" y="3277767"/>
                </a:cubicBezTo>
                <a:cubicBezTo>
                  <a:pt x="10955618" y="3286784"/>
                  <a:pt x="11092147" y="3222154"/>
                  <a:pt x="11234926" y="3203117"/>
                </a:cubicBezTo>
                <a:cubicBezTo>
                  <a:pt x="11248386" y="3171554"/>
                  <a:pt x="11217140" y="3179569"/>
                  <a:pt x="11204640" y="3174060"/>
                </a:cubicBezTo>
                <a:cubicBezTo>
                  <a:pt x="11192140" y="3168047"/>
                  <a:pt x="11176757" y="3166042"/>
                  <a:pt x="11174834" y="3143498"/>
                </a:cubicBezTo>
                <a:cubicBezTo>
                  <a:pt x="11243580" y="3110932"/>
                  <a:pt x="11329632" y="3132475"/>
                  <a:pt x="11400780" y="3099410"/>
                </a:cubicBezTo>
                <a:cubicBezTo>
                  <a:pt x="11384916" y="3051314"/>
                  <a:pt x="11323382" y="3080371"/>
                  <a:pt x="11297902" y="3041793"/>
                </a:cubicBezTo>
                <a:cubicBezTo>
                  <a:pt x="11364246" y="3034780"/>
                  <a:pt x="11425779" y="3031774"/>
                  <a:pt x="11485870" y="3021253"/>
                </a:cubicBezTo>
                <a:cubicBezTo>
                  <a:pt x="11532984" y="3013236"/>
                  <a:pt x="11545964" y="2972154"/>
                  <a:pt x="11513754" y="2944098"/>
                </a:cubicBezTo>
                <a:cubicBezTo>
                  <a:pt x="11484909" y="2919049"/>
                  <a:pt x="11442604" y="2917044"/>
                  <a:pt x="11405107" y="2906523"/>
                </a:cubicBezTo>
                <a:cubicBezTo>
                  <a:pt x="11137817" y="2833377"/>
                  <a:pt x="10857066" y="2809829"/>
                  <a:pt x="10572950" y="2803317"/>
                </a:cubicBezTo>
                <a:cubicBezTo>
                  <a:pt x="10117210" y="2792795"/>
                  <a:pt x="9660028" y="2793297"/>
                  <a:pt x="9205250" y="2778767"/>
                </a:cubicBezTo>
                <a:cubicBezTo>
                  <a:pt x="8996489" y="2772379"/>
                  <a:pt x="8788540" y="2761765"/>
                  <a:pt x="8579578" y="2759181"/>
                </a:cubicBezTo>
                <a:cubicBezTo>
                  <a:pt x="8509922" y="2758320"/>
                  <a:pt x="8440155" y="2758352"/>
                  <a:pt x="8370208" y="2759730"/>
                </a:cubicBezTo>
                <a:cubicBezTo>
                  <a:pt x="8070708" y="2765742"/>
                  <a:pt x="7771690" y="2764238"/>
                  <a:pt x="7470748" y="2819849"/>
                </a:cubicBezTo>
                <a:cubicBezTo>
                  <a:pt x="7316911" y="2848407"/>
                  <a:pt x="7156825" y="2838887"/>
                  <a:pt x="7001547" y="2861432"/>
                </a:cubicBezTo>
                <a:cubicBezTo>
                  <a:pt x="6765024" y="2896002"/>
                  <a:pt x="6528501" y="2936583"/>
                  <a:pt x="6295343" y="2988688"/>
                </a:cubicBezTo>
                <a:cubicBezTo>
                  <a:pt x="6222271" y="3005220"/>
                  <a:pt x="6131892" y="3015241"/>
                  <a:pt x="6075166" y="3078367"/>
                </a:cubicBezTo>
                <a:cubicBezTo>
                  <a:pt x="5985266" y="3038288"/>
                  <a:pt x="5929502" y="3113938"/>
                  <a:pt x="5859314" y="3139490"/>
                </a:cubicBezTo>
                <a:cubicBezTo>
                  <a:pt x="5831912" y="3149510"/>
                  <a:pt x="5795857" y="3163538"/>
                  <a:pt x="5800183" y="3195101"/>
                </a:cubicBezTo>
                <a:cubicBezTo>
                  <a:pt x="5804030" y="3234680"/>
                  <a:pt x="5844410" y="3260231"/>
                  <a:pt x="5882870" y="3252215"/>
                </a:cubicBezTo>
                <a:cubicBezTo>
                  <a:pt x="6002574" y="3227164"/>
                  <a:pt x="6109777" y="3283277"/>
                  <a:pt x="6232848" y="3274760"/>
                </a:cubicBezTo>
                <a:cubicBezTo>
                  <a:pt x="6125643" y="3298808"/>
                  <a:pt x="6018918" y="3323358"/>
                  <a:pt x="5911715" y="3347407"/>
                </a:cubicBezTo>
                <a:cubicBezTo>
                  <a:pt x="6070839" y="3366444"/>
                  <a:pt x="6227559" y="3332376"/>
                  <a:pt x="6384279" y="3312836"/>
                </a:cubicBezTo>
                <a:cubicBezTo>
                  <a:pt x="6434757" y="3306824"/>
                  <a:pt x="6513117" y="3260732"/>
                  <a:pt x="6526097" y="3325362"/>
                </a:cubicBezTo>
                <a:cubicBezTo>
                  <a:pt x="6534750" y="3368448"/>
                  <a:pt x="6450622" y="3371454"/>
                  <a:pt x="6403028" y="3383478"/>
                </a:cubicBezTo>
                <a:cubicBezTo>
                  <a:pt x="6192945" y="3435081"/>
                  <a:pt x="5979497" y="3465141"/>
                  <a:pt x="5767013" y="3500713"/>
                </a:cubicBezTo>
                <a:cubicBezTo>
                  <a:pt x="5746822" y="3504220"/>
                  <a:pt x="5720381" y="3501214"/>
                  <a:pt x="5706920" y="3511233"/>
                </a:cubicBezTo>
                <a:cubicBezTo>
                  <a:pt x="5598272" y="3591895"/>
                  <a:pt x="5460782" y="3618449"/>
                  <a:pt x="5310793" y="3677066"/>
                </a:cubicBezTo>
                <a:cubicBezTo>
                  <a:pt x="5405498" y="3704622"/>
                  <a:pt x="5469435" y="3648007"/>
                  <a:pt x="5548276" y="3660533"/>
                </a:cubicBezTo>
                <a:cubicBezTo>
                  <a:pt x="5467993" y="3721154"/>
                  <a:pt x="5374731" y="3732677"/>
                  <a:pt x="5293005" y="3765743"/>
                </a:cubicBezTo>
                <a:cubicBezTo>
                  <a:pt x="5234355" y="3789291"/>
                  <a:pt x="5016580" y="3862938"/>
                  <a:pt x="4983410" y="3883981"/>
                </a:cubicBezTo>
                <a:cubicBezTo>
                  <a:pt x="4883416" y="3949110"/>
                  <a:pt x="4756501" y="3979672"/>
                  <a:pt x="4674775" y="4068850"/>
                </a:cubicBezTo>
                <a:cubicBezTo>
                  <a:pt x="4617087" y="4131477"/>
                  <a:pt x="4520939" y="4119952"/>
                  <a:pt x="4453155" y="4163539"/>
                </a:cubicBezTo>
                <a:cubicBezTo>
                  <a:pt x="4429119" y="4204622"/>
                  <a:pt x="4475751" y="4215143"/>
                  <a:pt x="4492095" y="4237188"/>
                </a:cubicBezTo>
                <a:cubicBezTo>
                  <a:pt x="4513728" y="4266746"/>
                  <a:pt x="4475269" y="4283280"/>
                  <a:pt x="4464213" y="4318851"/>
                </a:cubicBezTo>
                <a:cubicBezTo>
                  <a:pt x="4591608" y="4278771"/>
                  <a:pt x="4713234" y="4255223"/>
                  <a:pt x="4857456" y="4241696"/>
                </a:cubicBezTo>
                <a:cubicBezTo>
                  <a:pt x="4809862" y="4299311"/>
                  <a:pt x="4752174" y="4274261"/>
                  <a:pt x="4713234" y="4295303"/>
                </a:cubicBezTo>
                <a:cubicBezTo>
                  <a:pt x="4687756" y="4308830"/>
                  <a:pt x="4648816" y="4314843"/>
                  <a:pt x="4656026" y="4348410"/>
                </a:cubicBezTo>
                <a:cubicBezTo>
                  <a:pt x="4661795" y="4374963"/>
                  <a:pt x="4694486" y="4371456"/>
                  <a:pt x="4718523" y="4368951"/>
                </a:cubicBezTo>
                <a:cubicBezTo>
                  <a:pt x="4810825" y="4359433"/>
                  <a:pt x="4900722" y="4356425"/>
                  <a:pt x="4989178" y="4420054"/>
                </a:cubicBezTo>
                <a:cubicBezTo>
                  <a:pt x="4764193" y="4512739"/>
                  <a:pt x="4505557" y="4473661"/>
                  <a:pt x="4304127" y="4609933"/>
                </a:cubicBezTo>
                <a:cubicBezTo>
                  <a:pt x="4332491" y="4652018"/>
                  <a:pt x="4372871" y="4629473"/>
                  <a:pt x="4402677" y="4624463"/>
                </a:cubicBezTo>
                <a:cubicBezTo>
                  <a:pt x="4598338" y="4590394"/>
                  <a:pt x="5297332" y="4651016"/>
                  <a:pt x="5398287" y="4608430"/>
                </a:cubicBezTo>
                <a:cubicBezTo>
                  <a:pt x="5460301" y="4582379"/>
                  <a:pt x="5525682" y="4569853"/>
                  <a:pt x="5592504" y="4585886"/>
                </a:cubicBezTo>
                <a:cubicBezTo>
                  <a:pt x="5656923" y="4601416"/>
                  <a:pt x="5640578" y="4819353"/>
                  <a:pt x="5411266" y="4964142"/>
                </a:cubicBezTo>
                <a:cubicBezTo>
                  <a:pt x="5378575" y="4984684"/>
                  <a:pt x="5524721" y="5014244"/>
                  <a:pt x="5480493" y="5031277"/>
                </a:cubicBezTo>
                <a:cubicBezTo>
                  <a:pt x="5445880" y="5044804"/>
                  <a:pt x="5276179" y="5037289"/>
                  <a:pt x="5233393" y="5047810"/>
                </a:cubicBezTo>
                <a:cubicBezTo>
                  <a:pt x="5216567" y="5052318"/>
                  <a:pt x="4701216" y="5221157"/>
                  <a:pt x="4750251" y="5256728"/>
                </a:cubicBezTo>
                <a:cubicBezTo>
                  <a:pt x="4896877" y="5363441"/>
                  <a:pt x="5388190" y="5558833"/>
                  <a:pt x="4508440" y="5624965"/>
                </a:cubicBezTo>
                <a:cubicBezTo>
                  <a:pt x="4536323" y="5663542"/>
                  <a:pt x="4613241" y="5638994"/>
                  <a:pt x="4602665" y="5706629"/>
                </a:cubicBezTo>
                <a:cubicBezTo>
                  <a:pt x="4485845" y="5743202"/>
                  <a:pt x="4350758" y="5741198"/>
                  <a:pt x="4215189" y="5797811"/>
                </a:cubicBezTo>
                <a:cubicBezTo>
                  <a:pt x="4276245" y="5838893"/>
                  <a:pt x="4346432" y="5813844"/>
                  <a:pt x="4407966" y="5826870"/>
                </a:cubicBezTo>
                <a:cubicBezTo>
                  <a:pt x="4373353" y="5878473"/>
                  <a:pt x="4313741" y="5870457"/>
                  <a:pt x="4265186" y="5881478"/>
                </a:cubicBezTo>
                <a:cubicBezTo>
                  <a:pt x="4220479" y="5892001"/>
                  <a:pt x="4125774" y="5981680"/>
                  <a:pt x="4145964" y="5977170"/>
                </a:cubicBezTo>
                <a:cubicBezTo>
                  <a:pt x="4332971" y="5937091"/>
                  <a:pt x="4522862" y="5948113"/>
                  <a:pt x="4710350" y="5909035"/>
                </a:cubicBezTo>
                <a:cubicBezTo>
                  <a:pt x="4772366" y="5896009"/>
                  <a:pt x="4842554" y="5870958"/>
                  <a:pt x="4870916" y="5949616"/>
                </a:cubicBezTo>
                <a:cubicBezTo>
                  <a:pt x="4879571" y="5972663"/>
                  <a:pt x="4873321" y="5980177"/>
                  <a:pt x="4960333" y="5949115"/>
                </a:cubicBezTo>
                <a:cubicBezTo>
                  <a:pt x="4994466" y="5937091"/>
                  <a:pt x="5039656" y="5924065"/>
                  <a:pt x="5073788" y="5953623"/>
                </a:cubicBezTo>
                <a:cubicBezTo>
                  <a:pt x="5052154" y="5990698"/>
                  <a:pt x="5010331" y="5979675"/>
                  <a:pt x="4979084" y="5990197"/>
                </a:cubicBezTo>
                <a:cubicBezTo>
                  <a:pt x="4896397" y="6017250"/>
                  <a:pt x="5180513" y="6120457"/>
                  <a:pt x="5100228" y="6151519"/>
                </a:cubicBezTo>
                <a:cubicBezTo>
                  <a:pt x="4935817" y="6215148"/>
                  <a:pt x="4832938" y="6196611"/>
                  <a:pt x="4666602" y="6266250"/>
                </a:cubicBezTo>
                <a:cubicBezTo>
                  <a:pt x="4723331" y="6264746"/>
                  <a:pt x="4706024" y="6288795"/>
                  <a:pt x="4762750" y="6288795"/>
                </a:cubicBezTo>
                <a:cubicBezTo>
                  <a:pt x="4788229" y="6288795"/>
                  <a:pt x="4815151" y="6294807"/>
                  <a:pt x="4815151" y="6322363"/>
                </a:cubicBezTo>
                <a:cubicBezTo>
                  <a:pt x="4815151" y="6348414"/>
                  <a:pt x="4516613" y="6491199"/>
                  <a:pt x="4558918" y="6504727"/>
                </a:cubicBezTo>
                <a:cubicBezTo>
                  <a:pt x="4674295" y="6541299"/>
                  <a:pt x="4970431" y="6429075"/>
                  <a:pt x="4899280" y="6480679"/>
                </a:cubicBezTo>
                <a:cubicBezTo>
                  <a:pt x="4791114" y="6559337"/>
                  <a:pt x="4774769" y="6574868"/>
                  <a:pt x="4692563" y="6586391"/>
                </a:cubicBezTo>
                <a:cubicBezTo>
                  <a:pt x="4621894" y="6596411"/>
                  <a:pt x="4373353" y="6816352"/>
                  <a:pt x="4303645" y="6834888"/>
                </a:cubicBezTo>
                <a:cubicBezTo>
                  <a:pt x="4288262" y="6838896"/>
                  <a:pt x="4291687" y="6845065"/>
                  <a:pt x="4307829" y="6852361"/>
                </a:cubicBezTo>
                <a:lnTo>
                  <a:pt x="4323786" y="6858000"/>
                </a:lnTo>
                <a:lnTo>
                  <a:pt x="0" y="6858000"/>
                </a:lnTo>
                <a:close/>
              </a:path>
            </a:pathLst>
          </a:cu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104" name="Google Shape;104;p1"/>
          <p:cNvSpPr txBox="1">
            <a:spLocks noGrp="1"/>
          </p:cNvSpPr>
          <p:nvPr>
            <p:ph type="ctrTitle"/>
          </p:nvPr>
        </p:nvSpPr>
        <p:spPr>
          <a:xfrm>
            <a:off x="711027" y="843324"/>
            <a:ext cx="8144738" cy="170157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dk1"/>
              </a:buClr>
              <a:buSzPts val="6000"/>
              <a:buFont typeface="Abril Fatface"/>
              <a:buNone/>
            </a:pPr>
            <a:r>
              <a:rPr lang="en-US" dirty="0"/>
              <a:t>Team Plans</a:t>
            </a:r>
            <a:endParaRPr dirty="0"/>
          </a:p>
        </p:txBody>
      </p:sp>
      <p:sp>
        <p:nvSpPr>
          <p:cNvPr id="105" name="Google Shape;105;p1"/>
          <p:cNvSpPr txBox="1">
            <a:spLocks noGrp="1"/>
          </p:cNvSpPr>
          <p:nvPr>
            <p:ph type="subTitle" idx="1"/>
          </p:nvPr>
        </p:nvSpPr>
        <p:spPr>
          <a:xfrm>
            <a:off x="711028" y="2601649"/>
            <a:ext cx="3943349" cy="646785"/>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chemeClr val="dk1"/>
              </a:buClr>
              <a:buSzPts val="1700"/>
              <a:buNone/>
            </a:pPr>
            <a:r>
              <a:rPr lang="en-US" sz="1700" dirty="0"/>
              <a:t>Patti Poston</a:t>
            </a:r>
          </a:p>
          <a:p>
            <a:pPr marL="0" lvl="0" indent="0" algn="l" rtl="0">
              <a:lnSpc>
                <a:spcPct val="100000"/>
              </a:lnSpc>
              <a:spcBef>
                <a:spcPts val="0"/>
              </a:spcBef>
              <a:spcAft>
                <a:spcPts val="0"/>
              </a:spcAft>
              <a:buClr>
                <a:schemeClr val="dk1"/>
              </a:buClr>
              <a:buSzPts val="1700"/>
              <a:buNone/>
            </a:pPr>
            <a:r>
              <a:rPr lang="en-US" sz="1700" dirty="0"/>
              <a:t>FIRST Senior Mentor, Nevada</a:t>
            </a:r>
            <a:endParaRPr dirty="0"/>
          </a:p>
        </p:txBody>
      </p:sp>
      <p:pic>
        <p:nvPicPr>
          <p:cNvPr id="106" name="Google Shape;106;p1" descr="A close up of a sign&#10;&#10;Description automatically generated"/>
          <p:cNvPicPr preferRelativeResize="0"/>
          <p:nvPr/>
        </p:nvPicPr>
        <p:blipFill rotWithShape="1">
          <a:blip r:embed="rId3" cstate="print">
            <a:alphaModFix/>
            <a:extLst>
              <a:ext uri="{28A0092B-C50C-407E-A947-70E740481C1C}">
                <a14:useLocalDpi xmlns:a14="http://schemas.microsoft.com/office/drawing/2010/main"/>
              </a:ext>
            </a:extLst>
          </a:blip>
          <a:srcRect/>
          <a:stretch/>
        </p:blipFill>
        <p:spPr>
          <a:xfrm>
            <a:off x="4572000" y="4362663"/>
            <a:ext cx="3683140" cy="159688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84F7BC-644C-8946-8859-C069C7D1DB92}"/>
              </a:ext>
            </a:extLst>
          </p:cNvPr>
          <p:cNvSpPr>
            <a:spLocks noGrp="1"/>
          </p:cNvSpPr>
          <p:nvPr>
            <p:ph type="title"/>
          </p:nvPr>
        </p:nvSpPr>
        <p:spPr/>
        <p:txBody>
          <a:bodyPr/>
          <a:lstStyle/>
          <a:p>
            <a:r>
              <a:rPr lang="en-US" dirty="0"/>
              <a:t>Example Organization Chart</a:t>
            </a:r>
          </a:p>
        </p:txBody>
      </p:sp>
      <p:sp>
        <p:nvSpPr>
          <p:cNvPr id="4" name="Slide Number Placeholder 3">
            <a:extLst>
              <a:ext uri="{FF2B5EF4-FFF2-40B4-BE49-F238E27FC236}">
                <a16:creationId xmlns:a16="http://schemas.microsoft.com/office/drawing/2014/main" id="{A2B789CB-D4B4-0E40-B5A9-43F56DE9BF14}"/>
              </a:ext>
            </a:extLst>
          </p:cNvPr>
          <p:cNvSpPr>
            <a:spLocks noGrp="1"/>
          </p:cNvSpPr>
          <p:nvPr>
            <p:ph type="sldNum" idx="12"/>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Pts val="1100"/>
              <a:buFont typeface="Arial"/>
              <a:buNone/>
              <a:tabLst/>
              <a:defRPr/>
            </a:pPr>
            <a:fld id="{00000000-1234-1234-1234-123412341234}" type="slidenum">
              <a:rPr kumimoji="0" lang="en-US" sz="1100" b="0" i="0" u="none" strike="noStrike" kern="0" cap="none" spc="0" normalizeH="0" baseline="0" noProof="0" smtClean="0">
                <a:ln>
                  <a:noFill/>
                </a:ln>
                <a:solidFill>
                  <a:srgbClr val="888888"/>
                </a:solidFill>
                <a:effectLst/>
                <a:uLnTx/>
                <a:uFillTx/>
                <a:latin typeface="Century Gothic"/>
                <a:sym typeface="Century Gothic"/>
              </a:rPr>
              <a:pPr marL="0" marR="0" lvl="0" indent="0" algn="r" defTabSz="914400" rtl="0" eaLnBrk="1" fontAlgn="auto" latinLnBrk="0" hangingPunct="1">
                <a:lnSpc>
                  <a:spcPct val="100000"/>
                </a:lnSpc>
                <a:spcBef>
                  <a:spcPts val="0"/>
                </a:spcBef>
                <a:spcAft>
                  <a:spcPts val="0"/>
                </a:spcAft>
                <a:buClr>
                  <a:srgbClr val="000000"/>
                </a:buClr>
                <a:buSzPts val="1100"/>
                <a:buFont typeface="Arial"/>
                <a:buNone/>
                <a:tabLst/>
                <a:defRPr/>
              </a:pPr>
              <a:t>10</a:t>
            </a:fld>
            <a:endParaRPr kumimoji="0" lang="en-US" sz="1100" b="0" i="0" u="none" strike="noStrike" kern="0" cap="none" spc="0" normalizeH="0" baseline="0" noProof="0">
              <a:ln>
                <a:noFill/>
              </a:ln>
              <a:solidFill>
                <a:srgbClr val="888888"/>
              </a:solidFill>
              <a:effectLst/>
              <a:uLnTx/>
              <a:uFillTx/>
              <a:latin typeface="Century Gothic"/>
              <a:sym typeface="Century Gothic"/>
            </a:endParaRPr>
          </a:p>
        </p:txBody>
      </p:sp>
      <p:sp>
        <p:nvSpPr>
          <p:cNvPr id="9" name="Footer Placeholder 2">
            <a:extLst>
              <a:ext uri="{FF2B5EF4-FFF2-40B4-BE49-F238E27FC236}">
                <a16:creationId xmlns:a16="http://schemas.microsoft.com/office/drawing/2014/main" id="{74288CB8-21A9-CF4A-B61D-940D9988594C}"/>
              </a:ext>
            </a:extLst>
          </p:cNvPr>
          <p:cNvSpPr>
            <a:spLocks noGrp="1"/>
          </p:cNvSpPr>
          <p:nvPr>
            <p:ph type="ftr" idx="11"/>
          </p:nvPr>
        </p:nvSpPr>
        <p:spPr>
          <a:xfrm>
            <a:off x="259080" y="6356350"/>
            <a:ext cx="4114800" cy="365125"/>
          </a:xfrm>
        </p:spPr>
        <p:txBody>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kumimoji="0" lang="en-US" sz="1100" b="0" i="0" u="none" strike="noStrike" kern="0" cap="none" spc="0" normalizeH="0" baseline="0" noProof="0" dirty="0">
                <a:ln>
                  <a:noFill/>
                </a:ln>
                <a:solidFill>
                  <a:srgbClr val="888888"/>
                </a:solidFill>
                <a:effectLst/>
                <a:uLnTx/>
                <a:uFillTx/>
                <a:latin typeface="Century Gothic"/>
                <a:sym typeface="Century Gothic"/>
              </a:rPr>
              <a:t>Copyright 2020 </a:t>
            </a:r>
            <a:r>
              <a:rPr kumimoji="0" lang="en-US" sz="1100" b="0" i="0" u="none" strike="noStrike" kern="0" cap="none" spc="0" normalizeH="0" baseline="0" noProof="0" dirty="0" err="1">
                <a:ln>
                  <a:noFill/>
                </a:ln>
                <a:solidFill>
                  <a:srgbClr val="888888"/>
                </a:solidFill>
                <a:effectLst/>
                <a:uLnTx/>
                <a:uFillTx/>
                <a:latin typeface="Century Gothic"/>
                <a:sym typeface="Century Gothic"/>
              </a:rPr>
              <a:t>FTCTutorials.com</a:t>
            </a:r>
            <a:r>
              <a:rPr kumimoji="0" lang="en-US" sz="1100" b="0" i="0" u="none" strike="noStrike" kern="0" cap="none" spc="0" normalizeH="0" baseline="0" noProof="0" dirty="0">
                <a:ln>
                  <a:noFill/>
                </a:ln>
                <a:solidFill>
                  <a:srgbClr val="888888"/>
                </a:solidFill>
                <a:effectLst/>
                <a:uLnTx/>
                <a:uFillTx/>
                <a:latin typeface="Century Gothic"/>
                <a:sym typeface="Century Gothic"/>
              </a:rPr>
              <a:t> (Last edit 4/19/2020)</a:t>
            </a:r>
          </a:p>
        </p:txBody>
      </p:sp>
      <p:sp>
        <p:nvSpPr>
          <p:cNvPr id="6" name="Text Placeholder 5">
            <a:extLst>
              <a:ext uri="{FF2B5EF4-FFF2-40B4-BE49-F238E27FC236}">
                <a16:creationId xmlns:a16="http://schemas.microsoft.com/office/drawing/2014/main" id="{7B11B5E9-F564-A84A-820A-EF6A9C72192C}"/>
              </a:ext>
            </a:extLst>
          </p:cNvPr>
          <p:cNvSpPr>
            <a:spLocks noGrp="1"/>
          </p:cNvSpPr>
          <p:nvPr>
            <p:ph type="body" idx="1"/>
          </p:nvPr>
        </p:nvSpPr>
        <p:spPr/>
        <p:txBody>
          <a:bodyPr/>
          <a:lstStyle/>
          <a:p>
            <a:endParaRPr lang="en-US"/>
          </a:p>
        </p:txBody>
      </p:sp>
      <p:pic>
        <p:nvPicPr>
          <p:cNvPr id="8" name="Picture 7">
            <a:extLst>
              <a:ext uri="{FF2B5EF4-FFF2-40B4-BE49-F238E27FC236}">
                <a16:creationId xmlns:a16="http://schemas.microsoft.com/office/drawing/2014/main" id="{AEBE4BF6-9E82-A545-B1BD-4AA179F5AC3E}"/>
              </a:ext>
            </a:extLst>
          </p:cNvPr>
          <p:cNvPicPr>
            <a:picLocks noChangeAspect="1"/>
          </p:cNvPicPr>
          <p:nvPr/>
        </p:nvPicPr>
        <p:blipFill>
          <a:blip r:embed="rId2"/>
          <a:stretch>
            <a:fillRect/>
          </a:stretch>
        </p:blipFill>
        <p:spPr>
          <a:xfrm>
            <a:off x="1040000" y="1104900"/>
            <a:ext cx="7064000" cy="5338386"/>
          </a:xfrm>
          <a:prstGeom prst="rect">
            <a:avLst/>
          </a:prstGeom>
        </p:spPr>
      </p:pic>
    </p:spTree>
    <p:extLst>
      <p:ext uri="{BB962C8B-B14F-4D97-AF65-F5344CB8AC3E}">
        <p14:creationId xmlns:p14="http://schemas.microsoft.com/office/powerpoint/2010/main" val="4821977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84F7BC-644C-8946-8859-C069C7D1DB92}"/>
              </a:ext>
            </a:extLst>
          </p:cNvPr>
          <p:cNvSpPr>
            <a:spLocks noGrp="1"/>
          </p:cNvSpPr>
          <p:nvPr>
            <p:ph type="title"/>
          </p:nvPr>
        </p:nvSpPr>
        <p:spPr/>
        <p:txBody>
          <a:bodyPr/>
          <a:lstStyle/>
          <a:p>
            <a:r>
              <a:rPr lang="en-US" dirty="0"/>
              <a:t>Example of How to Highlight</a:t>
            </a:r>
          </a:p>
        </p:txBody>
      </p:sp>
      <p:sp>
        <p:nvSpPr>
          <p:cNvPr id="4" name="Slide Number Placeholder 3">
            <a:extLst>
              <a:ext uri="{FF2B5EF4-FFF2-40B4-BE49-F238E27FC236}">
                <a16:creationId xmlns:a16="http://schemas.microsoft.com/office/drawing/2014/main" id="{A2B789CB-D4B4-0E40-B5A9-43F56DE9BF14}"/>
              </a:ext>
            </a:extLst>
          </p:cNvPr>
          <p:cNvSpPr>
            <a:spLocks noGrp="1"/>
          </p:cNvSpPr>
          <p:nvPr>
            <p:ph type="sldNum" idx="12"/>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Pts val="1100"/>
              <a:buFont typeface="Arial"/>
              <a:buNone/>
              <a:tabLst/>
              <a:defRPr/>
            </a:pPr>
            <a:fld id="{00000000-1234-1234-1234-123412341234}" type="slidenum">
              <a:rPr kumimoji="0" lang="en-US" sz="1100" b="0" i="0" u="none" strike="noStrike" kern="0" cap="none" spc="0" normalizeH="0" baseline="0" noProof="0" smtClean="0">
                <a:ln>
                  <a:noFill/>
                </a:ln>
                <a:solidFill>
                  <a:srgbClr val="888888"/>
                </a:solidFill>
                <a:effectLst/>
                <a:uLnTx/>
                <a:uFillTx/>
                <a:latin typeface="Century Gothic"/>
                <a:sym typeface="Century Gothic"/>
              </a:rPr>
              <a:pPr marL="0" marR="0" lvl="0" indent="0" algn="r" defTabSz="914400" rtl="0" eaLnBrk="1" fontAlgn="auto" latinLnBrk="0" hangingPunct="1">
                <a:lnSpc>
                  <a:spcPct val="100000"/>
                </a:lnSpc>
                <a:spcBef>
                  <a:spcPts val="0"/>
                </a:spcBef>
                <a:spcAft>
                  <a:spcPts val="0"/>
                </a:spcAft>
                <a:buClr>
                  <a:srgbClr val="000000"/>
                </a:buClr>
                <a:buSzPts val="1100"/>
                <a:buFont typeface="Arial"/>
                <a:buNone/>
                <a:tabLst/>
                <a:defRPr/>
              </a:pPr>
              <a:t>11</a:t>
            </a:fld>
            <a:endParaRPr kumimoji="0" lang="en-US" sz="1100" b="0" i="0" u="none" strike="noStrike" kern="0" cap="none" spc="0" normalizeH="0" baseline="0" noProof="0">
              <a:ln>
                <a:noFill/>
              </a:ln>
              <a:solidFill>
                <a:srgbClr val="888888"/>
              </a:solidFill>
              <a:effectLst/>
              <a:uLnTx/>
              <a:uFillTx/>
              <a:latin typeface="Century Gothic"/>
              <a:sym typeface="Century Gothic"/>
            </a:endParaRPr>
          </a:p>
        </p:txBody>
      </p:sp>
      <p:sp>
        <p:nvSpPr>
          <p:cNvPr id="9" name="Footer Placeholder 2">
            <a:extLst>
              <a:ext uri="{FF2B5EF4-FFF2-40B4-BE49-F238E27FC236}">
                <a16:creationId xmlns:a16="http://schemas.microsoft.com/office/drawing/2014/main" id="{74288CB8-21A9-CF4A-B61D-940D9988594C}"/>
              </a:ext>
            </a:extLst>
          </p:cNvPr>
          <p:cNvSpPr>
            <a:spLocks noGrp="1"/>
          </p:cNvSpPr>
          <p:nvPr>
            <p:ph type="ftr" idx="11"/>
          </p:nvPr>
        </p:nvSpPr>
        <p:spPr>
          <a:xfrm>
            <a:off x="259080" y="6356350"/>
            <a:ext cx="4114800" cy="365125"/>
          </a:xfrm>
        </p:spPr>
        <p:txBody>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kumimoji="0" lang="en-US" sz="1100" b="0" i="0" u="none" strike="noStrike" kern="0" cap="none" spc="0" normalizeH="0" baseline="0" noProof="0" dirty="0">
                <a:ln>
                  <a:noFill/>
                </a:ln>
                <a:solidFill>
                  <a:srgbClr val="888888"/>
                </a:solidFill>
                <a:effectLst/>
                <a:uLnTx/>
                <a:uFillTx/>
                <a:latin typeface="Century Gothic"/>
                <a:sym typeface="Century Gothic"/>
              </a:rPr>
              <a:t>Copyright 2020 </a:t>
            </a:r>
            <a:r>
              <a:rPr kumimoji="0" lang="en-US" sz="1100" b="0" i="0" u="none" strike="noStrike" kern="0" cap="none" spc="0" normalizeH="0" baseline="0" noProof="0" dirty="0" err="1">
                <a:ln>
                  <a:noFill/>
                </a:ln>
                <a:solidFill>
                  <a:srgbClr val="888888"/>
                </a:solidFill>
                <a:effectLst/>
                <a:uLnTx/>
                <a:uFillTx/>
                <a:latin typeface="Century Gothic"/>
                <a:sym typeface="Century Gothic"/>
              </a:rPr>
              <a:t>FTCTutorials.com</a:t>
            </a:r>
            <a:r>
              <a:rPr kumimoji="0" lang="en-US" sz="1100" b="0" i="0" u="none" strike="noStrike" kern="0" cap="none" spc="0" normalizeH="0" baseline="0" noProof="0" dirty="0">
                <a:ln>
                  <a:noFill/>
                </a:ln>
                <a:solidFill>
                  <a:srgbClr val="888888"/>
                </a:solidFill>
                <a:effectLst/>
                <a:uLnTx/>
                <a:uFillTx/>
                <a:latin typeface="Century Gothic"/>
                <a:sym typeface="Century Gothic"/>
              </a:rPr>
              <a:t> (Last edit 4/19/2020)</a:t>
            </a:r>
          </a:p>
        </p:txBody>
      </p:sp>
      <p:sp>
        <p:nvSpPr>
          <p:cNvPr id="6" name="Text Placeholder 5">
            <a:extLst>
              <a:ext uri="{FF2B5EF4-FFF2-40B4-BE49-F238E27FC236}">
                <a16:creationId xmlns:a16="http://schemas.microsoft.com/office/drawing/2014/main" id="{7B11B5E9-F564-A84A-820A-EF6A9C72192C}"/>
              </a:ext>
            </a:extLst>
          </p:cNvPr>
          <p:cNvSpPr>
            <a:spLocks noGrp="1"/>
          </p:cNvSpPr>
          <p:nvPr>
            <p:ph type="body" idx="1"/>
          </p:nvPr>
        </p:nvSpPr>
        <p:spPr/>
        <p:txBody>
          <a:bodyPr/>
          <a:lstStyle/>
          <a:p>
            <a:endParaRPr lang="en-US"/>
          </a:p>
        </p:txBody>
      </p:sp>
      <p:pic>
        <p:nvPicPr>
          <p:cNvPr id="11" name="Picture 10">
            <a:extLst>
              <a:ext uri="{FF2B5EF4-FFF2-40B4-BE49-F238E27FC236}">
                <a16:creationId xmlns:a16="http://schemas.microsoft.com/office/drawing/2014/main" id="{DC4F0E2A-A6A1-5849-AC2F-A552EC2C1F9F}"/>
              </a:ext>
            </a:extLst>
          </p:cNvPr>
          <p:cNvPicPr>
            <a:picLocks noChangeAspect="1"/>
          </p:cNvPicPr>
          <p:nvPr/>
        </p:nvPicPr>
        <p:blipFill>
          <a:blip r:embed="rId2"/>
          <a:stretch>
            <a:fillRect/>
          </a:stretch>
        </p:blipFill>
        <p:spPr>
          <a:xfrm>
            <a:off x="40532" y="1143138"/>
            <a:ext cx="4379069" cy="5665330"/>
          </a:xfrm>
          <a:prstGeom prst="rect">
            <a:avLst/>
          </a:prstGeom>
        </p:spPr>
      </p:pic>
      <p:pic>
        <p:nvPicPr>
          <p:cNvPr id="12" name="Picture 11">
            <a:extLst>
              <a:ext uri="{FF2B5EF4-FFF2-40B4-BE49-F238E27FC236}">
                <a16:creationId xmlns:a16="http://schemas.microsoft.com/office/drawing/2014/main" id="{F3F9BE04-F55D-D741-9033-7D78AA8DBF3F}"/>
              </a:ext>
            </a:extLst>
          </p:cNvPr>
          <p:cNvPicPr>
            <a:picLocks noChangeAspect="1"/>
          </p:cNvPicPr>
          <p:nvPr/>
        </p:nvPicPr>
        <p:blipFill>
          <a:blip r:embed="rId3"/>
          <a:stretch>
            <a:fillRect/>
          </a:stretch>
        </p:blipFill>
        <p:spPr>
          <a:xfrm>
            <a:off x="4419601" y="1031636"/>
            <a:ext cx="4752769" cy="5551726"/>
          </a:xfrm>
          <a:prstGeom prst="rect">
            <a:avLst/>
          </a:prstGeom>
        </p:spPr>
      </p:pic>
    </p:spTree>
    <p:extLst>
      <p:ext uri="{BB962C8B-B14F-4D97-AF65-F5344CB8AC3E}">
        <p14:creationId xmlns:p14="http://schemas.microsoft.com/office/powerpoint/2010/main" val="26845660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84F7BC-644C-8946-8859-C069C7D1DB92}"/>
              </a:ext>
            </a:extLst>
          </p:cNvPr>
          <p:cNvSpPr>
            <a:spLocks noGrp="1"/>
          </p:cNvSpPr>
          <p:nvPr>
            <p:ph type="title"/>
          </p:nvPr>
        </p:nvSpPr>
        <p:spPr/>
        <p:txBody>
          <a:bodyPr/>
          <a:lstStyle/>
          <a:p>
            <a:r>
              <a:rPr lang="en-US" dirty="0"/>
              <a:t>Example Timeline</a:t>
            </a:r>
          </a:p>
        </p:txBody>
      </p:sp>
      <p:sp>
        <p:nvSpPr>
          <p:cNvPr id="4" name="Slide Number Placeholder 3">
            <a:extLst>
              <a:ext uri="{FF2B5EF4-FFF2-40B4-BE49-F238E27FC236}">
                <a16:creationId xmlns:a16="http://schemas.microsoft.com/office/drawing/2014/main" id="{A2B789CB-D4B4-0E40-B5A9-43F56DE9BF14}"/>
              </a:ext>
            </a:extLst>
          </p:cNvPr>
          <p:cNvSpPr>
            <a:spLocks noGrp="1"/>
          </p:cNvSpPr>
          <p:nvPr>
            <p:ph type="sldNum" idx="12"/>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Pts val="1100"/>
              <a:buFont typeface="Arial"/>
              <a:buNone/>
              <a:tabLst/>
              <a:defRPr/>
            </a:pPr>
            <a:fld id="{00000000-1234-1234-1234-123412341234}" type="slidenum">
              <a:rPr kumimoji="0" lang="en-US" sz="1100" b="0" i="0" u="none" strike="noStrike" kern="0" cap="none" spc="0" normalizeH="0" baseline="0" noProof="0" smtClean="0">
                <a:ln>
                  <a:noFill/>
                </a:ln>
                <a:solidFill>
                  <a:srgbClr val="888888"/>
                </a:solidFill>
                <a:effectLst/>
                <a:uLnTx/>
                <a:uFillTx/>
                <a:latin typeface="Century Gothic"/>
                <a:sym typeface="Century Gothic"/>
              </a:rPr>
              <a:pPr marL="0" marR="0" lvl="0" indent="0" algn="r" defTabSz="914400" rtl="0" eaLnBrk="1" fontAlgn="auto" latinLnBrk="0" hangingPunct="1">
                <a:lnSpc>
                  <a:spcPct val="100000"/>
                </a:lnSpc>
                <a:spcBef>
                  <a:spcPts val="0"/>
                </a:spcBef>
                <a:spcAft>
                  <a:spcPts val="0"/>
                </a:spcAft>
                <a:buClr>
                  <a:srgbClr val="000000"/>
                </a:buClr>
                <a:buSzPts val="1100"/>
                <a:buFont typeface="Arial"/>
                <a:buNone/>
                <a:tabLst/>
                <a:defRPr/>
              </a:pPr>
              <a:t>12</a:t>
            </a:fld>
            <a:endParaRPr kumimoji="0" lang="en-US" sz="1100" b="0" i="0" u="none" strike="noStrike" kern="0" cap="none" spc="0" normalizeH="0" baseline="0" noProof="0">
              <a:ln>
                <a:noFill/>
              </a:ln>
              <a:solidFill>
                <a:srgbClr val="888888"/>
              </a:solidFill>
              <a:effectLst/>
              <a:uLnTx/>
              <a:uFillTx/>
              <a:latin typeface="Century Gothic"/>
              <a:sym typeface="Century Gothic"/>
            </a:endParaRPr>
          </a:p>
        </p:txBody>
      </p:sp>
      <p:sp>
        <p:nvSpPr>
          <p:cNvPr id="9" name="Footer Placeholder 2">
            <a:extLst>
              <a:ext uri="{FF2B5EF4-FFF2-40B4-BE49-F238E27FC236}">
                <a16:creationId xmlns:a16="http://schemas.microsoft.com/office/drawing/2014/main" id="{74288CB8-21A9-CF4A-B61D-940D9988594C}"/>
              </a:ext>
            </a:extLst>
          </p:cNvPr>
          <p:cNvSpPr>
            <a:spLocks noGrp="1"/>
          </p:cNvSpPr>
          <p:nvPr>
            <p:ph type="ftr" idx="11"/>
          </p:nvPr>
        </p:nvSpPr>
        <p:spPr>
          <a:xfrm>
            <a:off x="259080" y="6356350"/>
            <a:ext cx="4114800" cy="365125"/>
          </a:xfrm>
        </p:spPr>
        <p:txBody>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kumimoji="0" lang="en-US" sz="1100" b="0" i="0" u="none" strike="noStrike" kern="0" cap="none" spc="0" normalizeH="0" baseline="0" noProof="0" dirty="0">
                <a:ln>
                  <a:noFill/>
                </a:ln>
                <a:solidFill>
                  <a:srgbClr val="888888"/>
                </a:solidFill>
                <a:effectLst/>
                <a:uLnTx/>
                <a:uFillTx/>
                <a:latin typeface="Century Gothic"/>
                <a:sym typeface="Century Gothic"/>
              </a:rPr>
              <a:t>Copyright 2020 </a:t>
            </a:r>
            <a:r>
              <a:rPr kumimoji="0" lang="en-US" sz="1100" b="0" i="0" u="none" strike="noStrike" kern="0" cap="none" spc="0" normalizeH="0" baseline="0" noProof="0" dirty="0" err="1">
                <a:ln>
                  <a:noFill/>
                </a:ln>
                <a:solidFill>
                  <a:srgbClr val="888888"/>
                </a:solidFill>
                <a:effectLst/>
                <a:uLnTx/>
                <a:uFillTx/>
                <a:latin typeface="Century Gothic"/>
                <a:sym typeface="Century Gothic"/>
              </a:rPr>
              <a:t>FTCTutorials.com</a:t>
            </a:r>
            <a:r>
              <a:rPr kumimoji="0" lang="en-US" sz="1100" b="0" i="0" u="none" strike="noStrike" kern="0" cap="none" spc="0" normalizeH="0" baseline="0" noProof="0" dirty="0">
                <a:ln>
                  <a:noFill/>
                </a:ln>
                <a:solidFill>
                  <a:srgbClr val="888888"/>
                </a:solidFill>
                <a:effectLst/>
                <a:uLnTx/>
                <a:uFillTx/>
                <a:latin typeface="Century Gothic"/>
                <a:sym typeface="Century Gothic"/>
              </a:rPr>
              <a:t> (Last edit 4/19/2020)</a:t>
            </a:r>
          </a:p>
        </p:txBody>
      </p:sp>
      <p:sp>
        <p:nvSpPr>
          <p:cNvPr id="6" name="Text Placeholder 5">
            <a:extLst>
              <a:ext uri="{FF2B5EF4-FFF2-40B4-BE49-F238E27FC236}">
                <a16:creationId xmlns:a16="http://schemas.microsoft.com/office/drawing/2014/main" id="{7B11B5E9-F564-A84A-820A-EF6A9C72192C}"/>
              </a:ext>
            </a:extLst>
          </p:cNvPr>
          <p:cNvSpPr>
            <a:spLocks noGrp="1"/>
          </p:cNvSpPr>
          <p:nvPr>
            <p:ph type="body" idx="1"/>
          </p:nvPr>
        </p:nvSpPr>
        <p:spPr/>
        <p:txBody>
          <a:bodyPr/>
          <a:lstStyle/>
          <a:p>
            <a:endParaRPr lang="en-US"/>
          </a:p>
        </p:txBody>
      </p:sp>
      <p:pic>
        <p:nvPicPr>
          <p:cNvPr id="8" name="Picture 7">
            <a:extLst>
              <a:ext uri="{FF2B5EF4-FFF2-40B4-BE49-F238E27FC236}">
                <a16:creationId xmlns:a16="http://schemas.microsoft.com/office/drawing/2014/main" id="{DD5DF742-D39C-1A45-934C-4814B433B449}"/>
              </a:ext>
            </a:extLst>
          </p:cNvPr>
          <p:cNvPicPr>
            <a:picLocks noChangeAspect="1"/>
          </p:cNvPicPr>
          <p:nvPr/>
        </p:nvPicPr>
        <p:blipFill>
          <a:blip r:embed="rId2"/>
          <a:stretch>
            <a:fillRect/>
          </a:stretch>
        </p:blipFill>
        <p:spPr>
          <a:xfrm>
            <a:off x="340290" y="1154272"/>
            <a:ext cx="8417491" cy="2784774"/>
          </a:xfrm>
          <a:prstGeom prst="rect">
            <a:avLst/>
          </a:prstGeom>
        </p:spPr>
      </p:pic>
      <p:pic>
        <p:nvPicPr>
          <p:cNvPr id="10" name="Picture 9">
            <a:extLst>
              <a:ext uri="{FF2B5EF4-FFF2-40B4-BE49-F238E27FC236}">
                <a16:creationId xmlns:a16="http://schemas.microsoft.com/office/drawing/2014/main" id="{FC74CD6D-7329-A24D-BDCE-30F71C663451}"/>
              </a:ext>
            </a:extLst>
          </p:cNvPr>
          <p:cNvPicPr>
            <a:picLocks noChangeAspect="1"/>
          </p:cNvPicPr>
          <p:nvPr/>
        </p:nvPicPr>
        <p:blipFill>
          <a:blip r:embed="rId3"/>
          <a:stretch>
            <a:fillRect/>
          </a:stretch>
        </p:blipFill>
        <p:spPr>
          <a:xfrm>
            <a:off x="340291" y="3705798"/>
            <a:ext cx="8417490" cy="2885537"/>
          </a:xfrm>
          <a:prstGeom prst="rect">
            <a:avLst/>
          </a:prstGeom>
        </p:spPr>
      </p:pic>
    </p:spTree>
    <p:extLst>
      <p:ext uri="{BB962C8B-B14F-4D97-AF65-F5344CB8AC3E}">
        <p14:creationId xmlns:p14="http://schemas.microsoft.com/office/powerpoint/2010/main" val="259020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84F7BC-644C-8946-8859-C069C7D1DB92}"/>
              </a:ext>
            </a:extLst>
          </p:cNvPr>
          <p:cNvSpPr>
            <a:spLocks noGrp="1"/>
          </p:cNvSpPr>
          <p:nvPr>
            <p:ph type="title"/>
          </p:nvPr>
        </p:nvSpPr>
        <p:spPr/>
        <p:txBody>
          <a:bodyPr/>
          <a:lstStyle/>
          <a:p>
            <a:r>
              <a:rPr lang="en-US" dirty="0"/>
              <a:t>Engineering Portfolio (What’s New)</a:t>
            </a:r>
          </a:p>
        </p:txBody>
      </p:sp>
      <p:sp>
        <p:nvSpPr>
          <p:cNvPr id="3" name="Text Placeholder 2">
            <a:extLst>
              <a:ext uri="{FF2B5EF4-FFF2-40B4-BE49-F238E27FC236}">
                <a16:creationId xmlns:a16="http://schemas.microsoft.com/office/drawing/2014/main" id="{D8832EDF-05E4-124C-AACA-8ABCBA3087AD}"/>
              </a:ext>
            </a:extLst>
          </p:cNvPr>
          <p:cNvSpPr>
            <a:spLocks noGrp="1"/>
          </p:cNvSpPr>
          <p:nvPr>
            <p:ph type="body" idx="1"/>
          </p:nvPr>
        </p:nvSpPr>
        <p:spPr/>
        <p:txBody>
          <a:bodyPr/>
          <a:lstStyle/>
          <a:p>
            <a:pPr marL="0" indent="0">
              <a:spcBef>
                <a:spcPts val="0"/>
              </a:spcBef>
              <a:buNone/>
            </a:pPr>
            <a:r>
              <a:rPr lang="en-US" b="1" dirty="0"/>
              <a:t>Goals of Engineering Portfolio</a:t>
            </a:r>
          </a:p>
          <a:p>
            <a:pPr>
              <a:spcBef>
                <a:spcPts val="0"/>
              </a:spcBef>
            </a:pPr>
            <a:r>
              <a:rPr lang="en-US" dirty="0"/>
              <a:t>Show students importance of clear and concise information sharing</a:t>
            </a:r>
          </a:p>
          <a:p>
            <a:pPr>
              <a:spcBef>
                <a:spcPts val="0"/>
              </a:spcBef>
            </a:pPr>
            <a:r>
              <a:rPr lang="en-US" dirty="0"/>
              <a:t>Great learning experience for college or prof careers</a:t>
            </a:r>
            <a:br>
              <a:rPr lang="en-US" dirty="0"/>
            </a:br>
            <a:endParaRPr lang="en-US" dirty="0"/>
          </a:p>
          <a:p>
            <a:pPr marL="0" indent="0">
              <a:spcBef>
                <a:spcPts val="0"/>
              </a:spcBef>
              <a:buNone/>
            </a:pPr>
            <a:r>
              <a:rPr lang="en-US" b="1" dirty="0"/>
              <a:t>Possible Content of Portfolio</a:t>
            </a:r>
          </a:p>
          <a:p>
            <a:pPr>
              <a:spcBef>
                <a:spcPts val="0"/>
              </a:spcBef>
            </a:pPr>
            <a:r>
              <a:rPr lang="en-US" dirty="0"/>
              <a:t>Up to 15 pages of content</a:t>
            </a:r>
          </a:p>
          <a:p>
            <a:pPr>
              <a:spcBef>
                <a:spcPts val="0"/>
              </a:spcBef>
            </a:pPr>
            <a:r>
              <a:rPr lang="en-US" dirty="0"/>
              <a:t>Highlight best pages/content from </a:t>
            </a:r>
            <a:r>
              <a:rPr lang="en-US" dirty="0" err="1"/>
              <a:t>engrg</a:t>
            </a:r>
            <a:r>
              <a:rPr lang="en-US" dirty="0"/>
              <a:t> notebook</a:t>
            </a:r>
          </a:p>
          <a:p>
            <a:pPr>
              <a:spcBef>
                <a:spcPts val="0"/>
              </a:spcBef>
            </a:pPr>
            <a:r>
              <a:rPr lang="en-US" dirty="0"/>
              <a:t>Design concept</a:t>
            </a:r>
          </a:p>
          <a:p>
            <a:pPr>
              <a:spcBef>
                <a:spcPts val="0"/>
              </a:spcBef>
            </a:pPr>
            <a:r>
              <a:rPr lang="en-US" dirty="0"/>
              <a:t>Drawings</a:t>
            </a:r>
          </a:p>
          <a:p>
            <a:pPr>
              <a:spcBef>
                <a:spcPts val="0"/>
              </a:spcBef>
            </a:pPr>
            <a:r>
              <a:rPr lang="en-US" dirty="0"/>
              <a:t>Planning/execution of a well received outreach event</a:t>
            </a:r>
          </a:p>
          <a:p>
            <a:pPr>
              <a:spcBef>
                <a:spcPts val="0"/>
              </a:spcBef>
            </a:pPr>
            <a:r>
              <a:rPr lang="en-US" dirty="0"/>
              <a:t>Prelim description of what you hope robot will do</a:t>
            </a:r>
          </a:p>
          <a:p>
            <a:pPr marL="114300" indent="0">
              <a:buNone/>
            </a:pPr>
            <a:endParaRPr lang="en-US" dirty="0"/>
          </a:p>
          <a:p>
            <a:endParaRPr lang="en-US" dirty="0"/>
          </a:p>
        </p:txBody>
      </p:sp>
      <p:sp>
        <p:nvSpPr>
          <p:cNvPr id="4" name="Slide Number Placeholder 3">
            <a:extLst>
              <a:ext uri="{FF2B5EF4-FFF2-40B4-BE49-F238E27FC236}">
                <a16:creationId xmlns:a16="http://schemas.microsoft.com/office/drawing/2014/main" id="{A2B789CB-D4B4-0E40-B5A9-43F56DE9BF14}"/>
              </a:ext>
            </a:extLst>
          </p:cNvPr>
          <p:cNvSpPr>
            <a:spLocks noGrp="1"/>
          </p:cNvSpPr>
          <p:nvPr>
            <p:ph type="sldNum" idx="12"/>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Pts val="1100"/>
              <a:buFont typeface="Arial"/>
              <a:buNone/>
              <a:tabLst/>
              <a:defRPr/>
            </a:pPr>
            <a:fld id="{00000000-1234-1234-1234-123412341234}" type="slidenum">
              <a:rPr kumimoji="0" lang="en-US" sz="1100" b="0" i="0" u="none" strike="noStrike" kern="0" cap="none" spc="0" normalizeH="0" baseline="0" noProof="0" smtClean="0">
                <a:ln>
                  <a:noFill/>
                </a:ln>
                <a:solidFill>
                  <a:srgbClr val="888888"/>
                </a:solidFill>
                <a:effectLst/>
                <a:uLnTx/>
                <a:uFillTx/>
                <a:latin typeface="Century Gothic"/>
                <a:sym typeface="Century Gothic"/>
              </a:rPr>
              <a:pPr marL="0" marR="0" lvl="0" indent="0" algn="r" defTabSz="914400" rtl="0" eaLnBrk="1" fontAlgn="auto" latinLnBrk="0" hangingPunct="1">
                <a:lnSpc>
                  <a:spcPct val="100000"/>
                </a:lnSpc>
                <a:spcBef>
                  <a:spcPts val="0"/>
                </a:spcBef>
                <a:spcAft>
                  <a:spcPts val="0"/>
                </a:spcAft>
                <a:buClr>
                  <a:srgbClr val="000000"/>
                </a:buClr>
                <a:buSzPts val="1100"/>
                <a:buFont typeface="Arial"/>
                <a:buNone/>
                <a:tabLst/>
                <a:defRPr/>
              </a:pPr>
              <a:t>13</a:t>
            </a:fld>
            <a:endParaRPr kumimoji="0" lang="en-US" sz="1100" b="0" i="0" u="none" strike="noStrike" kern="0" cap="none" spc="0" normalizeH="0" baseline="0" noProof="0">
              <a:ln>
                <a:noFill/>
              </a:ln>
              <a:solidFill>
                <a:srgbClr val="888888"/>
              </a:solidFill>
              <a:effectLst/>
              <a:uLnTx/>
              <a:uFillTx/>
              <a:latin typeface="Century Gothic"/>
              <a:sym typeface="Century Gothic"/>
            </a:endParaRPr>
          </a:p>
        </p:txBody>
      </p:sp>
      <p:sp>
        <p:nvSpPr>
          <p:cNvPr id="9" name="Footer Placeholder 2">
            <a:extLst>
              <a:ext uri="{FF2B5EF4-FFF2-40B4-BE49-F238E27FC236}">
                <a16:creationId xmlns:a16="http://schemas.microsoft.com/office/drawing/2014/main" id="{74288CB8-21A9-CF4A-B61D-940D9988594C}"/>
              </a:ext>
            </a:extLst>
          </p:cNvPr>
          <p:cNvSpPr>
            <a:spLocks noGrp="1"/>
          </p:cNvSpPr>
          <p:nvPr>
            <p:ph type="ftr" idx="11"/>
          </p:nvPr>
        </p:nvSpPr>
        <p:spPr>
          <a:xfrm>
            <a:off x="259080" y="6356350"/>
            <a:ext cx="4114800" cy="365125"/>
          </a:xfrm>
        </p:spPr>
        <p:txBody>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kumimoji="0" lang="en-US" sz="1100" b="0" i="0" u="none" strike="noStrike" kern="0" cap="none" spc="0" normalizeH="0" baseline="0" noProof="0" dirty="0">
                <a:ln>
                  <a:noFill/>
                </a:ln>
                <a:solidFill>
                  <a:srgbClr val="888888"/>
                </a:solidFill>
                <a:effectLst/>
                <a:uLnTx/>
                <a:uFillTx/>
                <a:latin typeface="Century Gothic"/>
                <a:sym typeface="Century Gothic"/>
              </a:rPr>
              <a:t>Copyright 2020 </a:t>
            </a:r>
            <a:r>
              <a:rPr kumimoji="0" lang="en-US" sz="1100" b="0" i="0" u="none" strike="noStrike" kern="0" cap="none" spc="0" normalizeH="0" baseline="0" noProof="0" dirty="0" err="1">
                <a:ln>
                  <a:noFill/>
                </a:ln>
                <a:solidFill>
                  <a:srgbClr val="888888"/>
                </a:solidFill>
                <a:effectLst/>
                <a:uLnTx/>
                <a:uFillTx/>
                <a:latin typeface="Century Gothic"/>
                <a:sym typeface="Century Gothic"/>
              </a:rPr>
              <a:t>FTCTutorials.com</a:t>
            </a:r>
            <a:r>
              <a:rPr kumimoji="0" lang="en-US" sz="1100" b="0" i="0" u="none" strike="noStrike" kern="0" cap="none" spc="0" normalizeH="0" baseline="0" noProof="0" dirty="0">
                <a:ln>
                  <a:noFill/>
                </a:ln>
                <a:solidFill>
                  <a:srgbClr val="888888"/>
                </a:solidFill>
                <a:effectLst/>
                <a:uLnTx/>
                <a:uFillTx/>
                <a:latin typeface="Century Gothic"/>
                <a:sym typeface="Century Gothic"/>
              </a:rPr>
              <a:t> (Last edit 4/19/2020)</a:t>
            </a:r>
          </a:p>
        </p:txBody>
      </p:sp>
    </p:spTree>
    <p:extLst>
      <p:ext uri="{BB962C8B-B14F-4D97-AF65-F5344CB8AC3E}">
        <p14:creationId xmlns:p14="http://schemas.microsoft.com/office/powerpoint/2010/main" val="7815613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84F7BC-644C-8946-8859-C069C7D1DB92}"/>
              </a:ext>
            </a:extLst>
          </p:cNvPr>
          <p:cNvSpPr>
            <a:spLocks noGrp="1"/>
          </p:cNvSpPr>
          <p:nvPr>
            <p:ph type="title"/>
          </p:nvPr>
        </p:nvSpPr>
        <p:spPr/>
        <p:txBody>
          <a:bodyPr/>
          <a:lstStyle/>
          <a:p>
            <a:r>
              <a:rPr lang="en-US" dirty="0"/>
              <a:t>Useful Links</a:t>
            </a:r>
          </a:p>
        </p:txBody>
      </p:sp>
      <p:sp>
        <p:nvSpPr>
          <p:cNvPr id="3" name="Text Placeholder 2">
            <a:extLst>
              <a:ext uri="{FF2B5EF4-FFF2-40B4-BE49-F238E27FC236}">
                <a16:creationId xmlns:a16="http://schemas.microsoft.com/office/drawing/2014/main" id="{D8832EDF-05E4-124C-AACA-8ABCBA3087AD}"/>
              </a:ext>
            </a:extLst>
          </p:cNvPr>
          <p:cNvSpPr>
            <a:spLocks noGrp="1"/>
          </p:cNvSpPr>
          <p:nvPr>
            <p:ph type="body" idx="1"/>
          </p:nvPr>
        </p:nvSpPr>
        <p:spPr/>
        <p:txBody>
          <a:bodyPr/>
          <a:lstStyle/>
          <a:p>
            <a:pPr lvl="0"/>
            <a:r>
              <a:rPr lang="en-US" dirty="0">
                <a:hlinkClick r:id="rId2"/>
              </a:rPr>
              <a:t>FTC Team Management Documents</a:t>
            </a:r>
            <a:endParaRPr lang="en-US" dirty="0"/>
          </a:p>
          <a:p>
            <a:pPr lvl="1"/>
            <a:r>
              <a:rPr lang="en-US" dirty="0"/>
              <a:t>https://</a:t>
            </a:r>
            <a:r>
              <a:rPr lang="en-US" dirty="0" err="1"/>
              <a:t>www.firstinspires.org</a:t>
            </a:r>
            <a:r>
              <a:rPr lang="en-US" dirty="0"/>
              <a:t>/node/5226</a:t>
            </a:r>
          </a:p>
          <a:p>
            <a:pPr lvl="0"/>
            <a:r>
              <a:rPr lang="en-US" dirty="0">
                <a:hlinkClick r:id="rId3"/>
              </a:rPr>
              <a:t>FTC Engineering Notebook Guide</a:t>
            </a:r>
            <a:endParaRPr lang="en-US" dirty="0"/>
          </a:p>
          <a:p>
            <a:pPr lvl="1"/>
            <a:r>
              <a:rPr lang="en-US" dirty="0"/>
              <a:t>2019-2020 Season</a:t>
            </a:r>
          </a:p>
          <a:p>
            <a:pPr marL="114300" indent="0">
              <a:buNone/>
            </a:pPr>
            <a:endParaRPr lang="en-US" dirty="0"/>
          </a:p>
          <a:p>
            <a:endParaRPr lang="en-US" dirty="0"/>
          </a:p>
        </p:txBody>
      </p:sp>
      <p:sp>
        <p:nvSpPr>
          <p:cNvPr id="4" name="Slide Number Placeholder 3">
            <a:extLst>
              <a:ext uri="{FF2B5EF4-FFF2-40B4-BE49-F238E27FC236}">
                <a16:creationId xmlns:a16="http://schemas.microsoft.com/office/drawing/2014/main" id="{A2B789CB-D4B4-0E40-B5A9-43F56DE9BF14}"/>
              </a:ext>
            </a:extLst>
          </p:cNvPr>
          <p:cNvSpPr>
            <a:spLocks noGrp="1"/>
          </p:cNvSpPr>
          <p:nvPr>
            <p:ph type="sldNum" idx="12"/>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Pts val="1100"/>
              <a:buFont typeface="Arial"/>
              <a:buNone/>
              <a:tabLst/>
              <a:defRPr/>
            </a:pPr>
            <a:fld id="{00000000-1234-1234-1234-123412341234}" type="slidenum">
              <a:rPr kumimoji="0" lang="en-US" sz="1100" b="0" i="0" u="none" strike="noStrike" kern="0" cap="none" spc="0" normalizeH="0" baseline="0" noProof="0" smtClean="0">
                <a:ln>
                  <a:noFill/>
                </a:ln>
                <a:solidFill>
                  <a:srgbClr val="888888"/>
                </a:solidFill>
                <a:effectLst/>
                <a:uLnTx/>
                <a:uFillTx/>
                <a:latin typeface="Century Gothic"/>
                <a:sym typeface="Century Gothic"/>
              </a:rPr>
              <a:pPr marL="0" marR="0" lvl="0" indent="0" algn="r" defTabSz="914400" rtl="0" eaLnBrk="1" fontAlgn="auto" latinLnBrk="0" hangingPunct="1">
                <a:lnSpc>
                  <a:spcPct val="100000"/>
                </a:lnSpc>
                <a:spcBef>
                  <a:spcPts val="0"/>
                </a:spcBef>
                <a:spcAft>
                  <a:spcPts val="0"/>
                </a:spcAft>
                <a:buClr>
                  <a:srgbClr val="000000"/>
                </a:buClr>
                <a:buSzPts val="1100"/>
                <a:buFont typeface="Arial"/>
                <a:buNone/>
                <a:tabLst/>
                <a:defRPr/>
              </a:pPr>
              <a:t>14</a:t>
            </a:fld>
            <a:endParaRPr kumimoji="0" lang="en-US" sz="1100" b="0" i="0" u="none" strike="noStrike" kern="0" cap="none" spc="0" normalizeH="0" baseline="0" noProof="0">
              <a:ln>
                <a:noFill/>
              </a:ln>
              <a:solidFill>
                <a:srgbClr val="888888"/>
              </a:solidFill>
              <a:effectLst/>
              <a:uLnTx/>
              <a:uFillTx/>
              <a:latin typeface="Century Gothic"/>
              <a:sym typeface="Century Gothic"/>
            </a:endParaRPr>
          </a:p>
        </p:txBody>
      </p:sp>
      <p:sp>
        <p:nvSpPr>
          <p:cNvPr id="9" name="Footer Placeholder 2">
            <a:extLst>
              <a:ext uri="{FF2B5EF4-FFF2-40B4-BE49-F238E27FC236}">
                <a16:creationId xmlns:a16="http://schemas.microsoft.com/office/drawing/2014/main" id="{74288CB8-21A9-CF4A-B61D-940D9988594C}"/>
              </a:ext>
            </a:extLst>
          </p:cNvPr>
          <p:cNvSpPr>
            <a:spLocks noGrp="1"/>
          </p:cNvSpPr>
          <p:nvPr>
            <p:ph type="ftr" idx="11"/>
          </p:nvPr>
        </p:nvSpPr>
        <p:spPr>
          <a:xfrm>
            <a:off x="259080" y="6356350"/>
            <a:ext cx="4114800" cy="365125"/>
          </a:xfrm>
        </p:spPr>
        <p:txBody>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kumimoji="0" lang="en-US" sz="1100" b="0" i="0" u="none" strike="noStrike" kern="0" cap="none" spc="0" normalizeH="0" baseline="0" noProof="0" dirty="0">
                <a:ln>
                  <a:noFill/>
                </a:ln>
                <a:solidFill>
                  <a:srgbClr val="888888"/>
                </a:solidFill>
                <a:effectLst/>
                <a:uLnTx/>
                <a:uFillTx/>
                <a:latin typeface="Century Gothic"/>
                <a:sym typeface="Century Gothic"/>
              </a:rPr>
              <a:t>Copyright 2020 </a:t>
            </a:r>
            <a:r>
              <a:rPr kumimoji="0" lang="en-US" sz="1100" b="0" i="0" u="none" strike="noStrike" kern="0" cap="none" spc="0" normalizeH="0" baseline="0" noProof="0" dirty="0" err="1">
                <a:ln>
                  <a:noFill/>
                </a:ln>
                <a:solidFill>
                  <a:srgbClr val="888888"/>
                </a:solidFill>
                <a:effectLst/>
                <a:uLnTx/>
                <a:uFillTx/>
                <a:latin typeface="Century Gothic"/>
                <a:sym typeface="Century Gothic"/>
              </a:rPr>
              <a:t>FTCTutorials.com</a:t>
            </a:r>
            <a:r>
              <a:rPr kumimoji="0" lang="en-US" sz="1100" b="0" i="0" u="none" strike="noStrike" kern="0" cap="none" spc="0" normalizeH="0" baseline="0" noProof="0" dirty="0">
                <a:ln>
                  <a:noFill/>
                </a:ln>
                <a:solidFill>
                  <a:srgbClr val="888888"/>
                </a:solidFill>
                <a:effectLst/>
                <a:uLnTx/>
                <a:uFillTx/>
                <a:latin typeface="Century Gothic"/>
                <a:sym typeface="Century Gothic"/>
              </a:rPr>
              <a:t> (Last edit 4/19/2020)</a:t>
            </a:r>
          </a:p>
        </p:txBody>
      </p:sp>
    </p:spTree>
    <p:extLst>
      <p:ext uri="{BB962C8B-B14F-4D97-AF65-F5344CB8AC3E}">
        <p14:creationId xmlns:p14="http://schemas.microsoft.com/office/powerpoint/2010/main" val="40896891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84F7BC-644C-8946-8859-C069C7D1DB92}"/>
              </a:ext>
            </a:extLst>
          </p:cNvPr>
          <p:cNvSpPr>
            <a:spLocks noGrp="1"/>
          </p:cNvSpPr>
          <p:nvPr>
            <p:ph type="title"/>
          </p:nvPr>
        </p:nvSpPr>
        <p:spPr/>
        <p:txBody>
          <a:bodyPr/>
          <a:lstStyle/>
          <a:p>
            <a:r>
              <a:rPr lang="en-US" dirty="0"/>
              <a:t>Credits</a:t>
            </a:r>
          </a:p>
        </p:txBody>
      </p:sp>
      <p:sp>
        <p:nvSpPr>
          <p:cNvPr id="3" name="Text Placeholder 2">
            <a:extLst>
              <a:ext uri="{FF2B5EF4-FFF2-40B4-BE49-F238E27FC236}">
                <a16:creationId xmlns:a16="http://schemas.microsoft.com/office/drawing/2014/main" id="{D8832EDF-05E4-124C-AACA-8ABCBA3087AD}"/>
              </a:ext>
            </a:extLst>
          </p:cNvPr>
          <p:cNvSpPr>
            <a:spLocks noGrp="1"/>
          </p:cNvSpPr>
          <p:nvPr>
            <p:ph type="body" idx="1"/>
          </p:nvPr>
        </p:nvSpPr>
        <p:spPr/>
        <p:txBody>
          <a:bodyPr/>
          <a:lstStyle/>
          <a:p>
            <a:pPr lvl="0"/>
            <a:r>
              <a:rPr lang="en-US" dirty="0"/>
              <a:t>This lesson was written by Patti Poston</a:t>
            </a:r>
          </a:p>
          <a:p>
            <a:pPr lvl="0"/>
            <a:r>
              <a:rPr lang="en-US" dirty="0"/>
              <a:t>You can contact the author at: </a:t>
            </a:r>
            <a:r>
              <a:rPr lang="en-US" dirty="0" err="1"/>
              <a:t>pposton@firstinspires.org</a:t>
            </a:r>
            <a:endParaRPr lang="en-US" dirty="0"/>
          </a:p>
          <a:p>
            <a:pPr lvl="0"/>
            <a:r>
              <a:rPr lang="en-US" dirty="0"/>
              <a:t>More lessons for FIRST Tech Challenge are available at </a:t>
            </a:r>
            <a:r>
              <a:rPr lang="en-US" dirty="0">
                <a:hlinkClick r:id="rId2"/>
              </a:rPr>
              <a:t>www.FTCtutorials.com</a:t>
            </a:r>
            <a:endParaRPr lang="en-US" dirty="0"/>
          </a:p>
          <a:p>
            <a:pPr>
              <a:spcBef>
                <a:spcPts val="600"/>
              </a:spcBef>
            </a:pPr>
            <a:r>
              <a:rPr lang="en-US" dirty="0"/>
              <a:t>Image Credit: 6024 Enterprisers, 5326 Enterprisers, 11574 Sonic Screwdrivers, 10464 Bionic Tigers, 4250 Light Sabers, 5687 Cyber Mafia</a:t>
            </a:r>
          </a:p>
          <a:p>
            <a:endParaRPr lang="en-US" dirty="0"/>
          </a:p>
          <a:p>
            <a:endParaRPr lang="en-US" dirty="0"/>
          </a:p>
        </p:txBody>
      </p:sp>
      <p:pic>
        <p:nvPicPr>
          <p:cNvPr id="7" name="Google Shape;179;p2" descr="Creative Commons License">
            <a:hlinkClick r:id="rId3"/>
            <a:extLst>
              <a:ext uri="{FF2B5EF4-FFF2-40B4-BE49-F238E27FC236}">
                <a16:creationId xmlns:a16="http://schemas.microsoft.com/office/drawing/2014/main" id="{DAE9B576-4B3B-8F4C-BA11-1D09E9F4FBC2}"/>
              </a:ext>
            </a:extLst>
          </p:cNvPr>
          <p:cNvPicPr preferRelativeResize="0"/>
          <p:nvPr/>
        </p:nvPicPr>
        <p:blipFill rotWithShape="1">
          <a:blip r:embed="rId4">
            <a:alphaModFix/>
          </a:blip>
          <a:srcRect/>
          <a:stretch/>
        </p:blipFill>
        <p:spPr>
          <a:xfrm>
            <a:off x="364901" y="5826886"/>
            <a:ext cx="949845" cy="334606"/>
          </a:xfrm>
          <a:prstGeom prst="rect">
            <a:avLst/>
          </a:prstGeom>
          <a:noFill/>
          <a:ln>
            <a:noFill/>
          </a:ln>
        </p:spPr>
      </p:pic>
      <p:sp>
        <p:nvSpPr>
          <p:cNvPr id="17" name="Rectangle 16">
            <a:extLst>
              <a:ext uri="{FF2B5EF4-FFF2-40B4-BE49-F238E27FC236}">
                <a16:creationId xmlns:a16="http://schemas.microsoft.com/office/drawing/2014/main" id="{B30AC2B1-E4B7-544C-A26E-DEF9D4F3AAD5}"/>
              </a:ext>
            </a:extLst>
          </p:cNvPr>
          <p:cNvSpPr/>
          <p:nvPr/>
        </p:nvSpPr>
        <p:spPr>
          <a:xfrm>
            <a:off x="1530707" y="5778789"/>
            <a:ext cx="7464300" cy="430800"/>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Pts val="1400"/>
              <a:buFont typeface="Arial"/>
              <a:buNone/>
              <a:tabLst/>
              <a:defRPr/>
            </a:pPr>
            <a:r>
              <a:rPr kumimoji="0" lang="en-US" sz="1400" b="0" i="0" u="none" strike="noStrike" kern="0" cap="none" spc="0" normalizeH="0" baseline="0" noProof="0" dirty="0">
                <a:ln>
                  <a:noFill/>
                </a:ln>
                <a:solidFill>
                  <a:srgbClr val="000000"/>
                </a:solidFill>
                <a:effectLst/>
                <a:uLnTx/>
                <a:uFillTx/>
                <a:latin typeface="Arial"/>
                <a:ea typeface="Helvetica Neue"/>
                <a:cs typeface="Helvetica Neue"/>
                <a:sym typeface="Helvetica Neue"/>
              </a:rPr>
              <a:t>This work is licensed under a</a:t>
            </a:r>
            <a:endParaRPr kumimoji="0" lang="en-US" sz="1400" b="0" i="0" u="none" strike="noStrike" kern="0" cap="none" spc="0" normalizeH="0" baseline="0" noProof="0" dirty="0">
              <a:ln>
                <a:noFill/>
              </a:ln>
              <a:solidFill>
                <a:srgbClr val="000000"/>
              </a:solidFill>
              <a:effectLst/>
              <a:uLnTx/>
              <a:uFillTx/>
              <a:latin typeface="Arial"/>
              <a:ea typeface="Arial"/>
              <a:cs typeface="Arial"/>
              <a:sym typeface="Arial"/>
            </a:endParaRPr>
          </a:p>
          <a:p>
            <a:pPr marL="0" marR="0" lvl="0" indent="0" algn="ctr" defTabSz="914400" rtl="0" eaLnBrk="1" fontAlgn="auto" latinLnBrk="0" hangingPunct="1">
              <a:lnSpc>
                <a:spcPct val="100000"/>
              </a:lnSpc>
              <a:spcBef>
                <a:spcPts val="0"/>
              </a:spcBef>
              <a:spcAft>
                <a:spcPts val="0"/>
              </a:spcAft>
              <a:buClr>
                <a:srgbClr val="000000"/>
              </a:buClr>
              <a:buSzPts val="1400"/>
              <a:buFont typeface="Arial"/>
              <a:buNone/>
              <a:tabLst/>
              <a:defRPr/>
            </a:pPr>
            <a:r>
              <a:rPr kumimoji="0" lang="en-US" sz="1400" b="0" i="0" u="none" strike="noStrike" kern="0" cap="none" spc="0" normalizeH="0" baseline="0" noProof="0" dirty="0">
                <a:ln>
                  <a:noFill/>
                </a:ln>
                <a:solidFill>
                  <a:srgbClr val="000000"/>
                </a:solidFill>
                <a:effectLst/>
                <a:uLnTx/>
                <a:uFillTx/>
                <a:latin typeface="Arial"/>
                <a:ea typeface="Helvetica Neue"/>
                <a:cs typeface="Helvetica Neue"/>
                <a:sym typeface="Helvetica Neue"/>
              </a:rPr>
              <a:t> </a:t>
            </a:r>
            <a:r>
              <a:rPr kumimoji="0" lang="en-US" sz="1400" b="0" i="0" u="sng" strike="noStrike" kern="0" cap="none" spc="0" normalizeH="0" baseline="0" noProof="0" dirty="0">
                <a:ln>
                  <a:noFill/>
                </a:ln>
                <a:solidFill>
                  <a:srgbClr val="4374B7"/>
                </a:solidFill>
                <a:effectLst/>
                <a:uLnTx/>
                <a:uFillTx/>
                <a:latin typeface="Arial"/>
                <a:ea typeface="Helvetica Neue"/>
                <a:cs typeface="Helvetica Neue"/>
                <a:sym typeface="Helvetica Neue"/>
                <a:hlinkClick r:id="rId3"/>
              </a:rPr>
              <a:t>Creative Commons Attribution-NonCommercial-ShareAlike 4.0 International License</a:t>
            </a:r>
            <a:r>
              <a:rPr kumimoji="0" lang="en-US" sz="1400" b="0" i="0" u="none" strike="noStrike" kern="0" cap="none" spc="0" normalizeH="0" baseline="0" noProof="0" dirty="0">
                <a:ln>
                  <a:noFill/>
                </a:ln>
                <a:solidFill>
                  <a:srgbClr val="000000"/>
                </a:solidFill>
                <a:effectLst/>
                <a:uLnTx/>
                <a:uFillTx/>
                <a:latin typeface="Arial"/>
                <a:ea typeface="Helvetica Neue"/>
                <a:cs typeface="Helvetica Neue"/>
                <a:sym typeface="Helvetica Neue"/>
              </a:rPr>
              <a:t>.</a:t>
            </a:r>
            <a:r>
              <a:rPr kumimoji="0" lang="en-US" sz="1100" b="0" i="0" u="none" strike="noStrike" kern="0" cap="none" spc="0" normalizeH="0" baseline="0" noProof="0" dirty="0">
                <a:ln>
                  <a:noFill/>
                </a:ln>
                <a:solidFill>
                  <a:srgbClr val="000000"/>
                </a:solidFill>
                <a:effectLst/>
                <a:uLnTx/>
                <a:uFillTx/>
                <a:latin typeface="Arial"/>
                <a:ea typeface="Arial"/>
                <a:cs typeface="Arial"/>
                <a:sym typeface="Arial"/>
              </a:rPr>
              <a:t> </a:t>
            </a:r>
            <a:endParaRPr kumimoji="0" lang="en-US" sz="1800" b="0" i="0" u="none" strike="noStrike" kern="0" cap="none" spc="0" normalizeH="0" baseline="0" noProof="0" dirty="0">
              <a:ln>
                <a:noFill/>
              </a:ln>
              <a:solidFill>
                <a:srgbClr val="4374B7"/>
              </a:solidFill>
              <a:effectLst/>
              <a:uLnTx/>
              <a:uFillTx/>
              <a:latin typeface="Arial"/>
              <a:ea typeface="Helvetica Neue"/>
              <a:cs typeface="Helvetica Neue"/>
              <a:sym typeface="Helvetica Neue"/>
            </a:endParaRPr>
          </a:p>
        </p:txBody>
      </p:sp>
      <p:sp>
        <p:nvSpPr>
          <p:cNvPr id="4" name="Slide Number Placeholder 3">
            <a:extLst>
              <a:ext uri="{FF2B5EF4-FFF2-40B4-BE49-F238E27FC236}">
                <a16:creationId xmlns:a16="http://schemas.microsoft.com/office/drawing/2014/main" id="{A2B789CB-D4B4-0E40-B5A9-43F56DE9BF14}"/>
              </a:ext>
            </a:extLst>
          </p:cNvPr>
          <p:cNvSpPr>
            <a:spLocks noGrp="1"/>
          </p:cNvSpPr>
          <p:nvPr>
            <p:ph type="sldNum" idx="12"/>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Pts val="1100"/>
              <a:buFont typeface="Arial"/>
              <a:buNone/>
              <a:tabLst/>
              <a:defRPr/>
            </a:pPr>
            <a:fld id="{00000000-1234-1234-1234-123412341234}" type="slidenum">
              <a:rPr kumimoji="0" lang="en-US" sz="1100" b="0" i="0" u="none" strike="noStrike" kern="0" cap="none" spc="0" normalizeH="0" baseline="0" noProof="0" smtClean="0">
                <a:ln>
                  <a:noFill/>
                </a:ln>
                <a:solidFill>
                  <a:srgbClr val="888888"/>
                </a:solidFill>
                <a:effectLst/>
                <a:uLnTx/>
                <a:uFillTx/>
                <a:latin typeface="Century Gothic"/>
                <a:sym typeface="Century Gothic"/>
              </a:rPr>
              <a:pPr marL="0" marR="0" lvl="0" indent="0" algn="r" defTabSz="914400" rtl="0" eaLnBrk="1" fontAlgn="auto" latinLnBrk="0" hangingPunct="1">
                <a:lnSpc>
                  <a:spcPct val="100000"/>
                </a:lnSpc>
                <a:spcBef>
                  <a:spcPts val="0"/>
                </a:spcBef>
                <a:spcAft>
                  <a:spcPts val="0"/>
                </a:spcAft>
                <a:buClr>
                  <a:srgbClr val="000000"/>
                </a:buClr>
                <a:buSzPts val="1100"/>
                <a:buFont typeface="Arial"/>
                <a:buNone/>
                <a:tabLst/>
                <a:defRPr/>
              </a:pPr>
              <a:t>15</a:t>
            </a:fld>
            <a:endParaRPr kumimoji="0" lang="en-US" sz="1100" b="0" i="0" u="none" strike="noStrike" kern="0" cap="none" spc="0" normalizeH="0" baseline="0" noProof="0">
              <a:ln>
                <a:noFill/>
              </a:ln>
              <a:solidFill>
                <a:srgbClr val="888888"/>
              </a:solidFill>
              <a:effectLst/>
              <a:uLnTx/>
              <a:uFillTx/>
              <a:latin typeface="Century Gothic"/>
              <a:sym typeface="Century Gothic"/>
            </a:endParaRPr>
          </a:p>
        </p:txBody>
      </p:sp>
      <p:sp>
        <p:nvSpPr>
          <p:cNvPr id="9" name="Footer Placeholder 2">
            <a:extLst>
              <a:ext uri="{FF2B5EF4-FFF2-40B4-BE49-F238E27FC236}">
                <a16:creationId xmlns:a16="http://schemas.microsoft.com/office/drawing/2014/main" id="{74288CB8-21A9-CF4A-B61D-940D9988594C}"/>
              </a:ext>
            </a:extLst>
          </p:cNvPr>
          <p:cNvSpPr>
            <a:spLocks noGrp="1"/>
          </p:cNvSpPr>
          <p:nvPr>
            <p:ph type="ftr" idx="11"/>
          </p:nvPr>
        </p:nvSpPr>
        <p:spPr>
          <a:xfrm>
            <a:off x="259080" y="6356350"/>
            <a:ext cx="4114800" cy="365125"/>
          </a:xfrm>
        </p:spPr>
        <p:txBody>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kumimoji="0" lang="en-US" sz="1100" b="0" i="0" u="none" strike="noStrike" kern="0" cap="none" spc="0" normalizeH="0" baseline="0" noProof="0" dirty="0">
                <a:ln>
                  <a:noFill/>
                </a:ln>
                <a:solidFill>
                  <a:srgbClr val="888888"/>
                </a:solidFill>
                <a:effectLst/>
                <a:uLnTx/>
                <a:uFillTx/>
                <a:latin typeface="Century Gothic"/>
                <a:sym typeface="Century Gothic"/>
              </a:rPr>
              <a:t>Copyright 2020 </a:t>
            </a:r>
            <a:r>
              <a:rPr kumimoji="0" lang="en-US" sz="1100" b="0" i="0" u="none" strike="noStrike" kern="0" cap="none" spc="0" normalizeH="0" baseline="0" noProof="0" dirty="0" err="1">
                <a:ln>
                  <a:noFill/>
                </a:ln>
                <a:solidFill>
                  <a:srgbClr val="888888"/>
                </a:solidFill>
                <a:effectLst/>
                <a:uLnTx/>
                <a:uFillTx/>
                <a:latin typeface="Century Gothic"/>
                <a:sym typeface="Century Gothic"/>
              </a:rPr>
              <a:t>FTCTutorials.com</a:t>
            </a:r>
            <a:r>
              <a:rPr kumimoji="0" lang="en-US" sz="1100" b="0" i="0" u="none" strike="noStrike" kern="0" cap="none" spc="0" normalizeH="0" baseline="0" noProof="0" dirty="0">
                <a:ln>
                  <a:noFill/>
                </a:ln>
                <a:solidFill>
                  <a:srgbClr val="888888"/>
                </a:solidFill>
                <a:effectLst/>
                <a:uLnTx/>
                <a:uFillTx/>
                <a:latin typeface="Century Gothic"/>
                <a:sym typeface="Century Gothic"/>
              </a:rPr>
              <a:t> (Last edit 4/19/2020)</a:t>
            </a:r>
          </a:p>
        </p:txBody>
      </p:sp>
    </p:spTree>
    <p:extLst>
      <p:ext uri="{BB962C8B-B14F-4D97-AF65-F5344CB8AC3E}">
        <p14:creationId xmlns:p14="http://schemas.microsoft.com/office/powerpoint/2010/main" val="13489300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C7E9A2-F475-FE43-AC5F-97544D624F22}"/>
              </a:ext>
            </a:extLst>
          </p:cNvPr>
          <p:cNvSpPr>
            <a:spLocks noGrp="1"/>
          </p:cNvSpPr>
          <p:nvPr>
            <p:ph type="title"/>
          </p:nvPr>
        </p:nvSpPr>
        <p:spPr/>
        <p:txBody>
          <a:bodyPr/>
          <a:lstStyle/>
          <a:p>
            <a:r>
              <a:rPr lang="en-US" dirty="0">
                <a:sym typeface="Audiowide"/>
              </a:rPr>
              <a:t>Team Plan</a:t>
            </a:r>
            <a:endParaRPr lang="en-US" dirty="0"/>
          </a:p>
        </p:txBody>
      </p:sp>
      <p:sp>
        <p:nvSpPr>
          <p:cNvPr id="3" name="Text Placeholder 2">
            <a:extLst>
              <a:ext uri="{FF2B5EF4-FFF2-40B4-BE49-F238E27FC236}">
                <a16:creationId xmlns:a16="http://schemas.microsoft.com/office/drawing/2014/main" id="{C1A77495-2E90-C648-80AE-90A73EA9742B}"/>
              </a:ext>
            </a:extLst>
          </p:cNvPr>
          <p:cNvSpPr>
            <a:spLocks noGrp="1"/>
          </p:cNvSpPr>
          <p:nvPr>
            <p:ph idx="1"/>
          </p:nvPr>
        </p:nvSpPr>
        <p:spPr/>
        <p:txBody>
          <a:bodyPr/>
          <a:lstStyle/>
          <a:p>
            <a:r>
              <a:rPr lang="en-US" b="1" dirty="0"/>
              <a:t>Strategic plan: </a:t>
            </a:r>
            <a:r>
              <a:rPr lang="en-US" dirty="0"/>
              <a:t>Meeting goals</a:t>
            </a:r>
          </a:p>
          <a:p>
            <a:r>
              <a:rPr lang="en-US" b="1" dirty="0"/>
              <a:t>Business plan: </a:t>
            </a:r>
            <a:r>
              <a:rPr lang="en-US" dirty="0"/>
              <a:t>Budget and financials</a:t>
            </a:r>
          </a:p>
          <a:p>
            <a:r>
              <a:rPr lang="en-US" b="1" dirty="0"/>
              <a:t>Sustainability Plan: </a:t>
            </a:r>
            <a:r>
              <a:rPr lang="en-US" dirty="0"/>
              <a:t>Recruiting members/mentors</a:t>
            </a:r>
          </a:p>
          <a:p>
            <a:endParaRPr lang="en-US" dirty="0"/>
          </a:p>
          <a:p>
            <a:r>
              <a:rPr lang="en-US" dirty="0"/>
              <a:t>Explains steps to be taken by team to reach goals</a:t>
            </a:r>
          </a:p>
          <a:p>
            <a:r>
              <a:rPr lang="en-US" dirty="0"/>
              <a:t>Shared document allows collaboration</a:t>
            </a:r>
          </a:p>
        </p:txBody>
      </p:sp>
      <p:sp>
        <p:nvSpPr>
          <p:cNvPr id="4" name="Footer Placeholder 3">
            <a:extLst>
              <a:ext uri="{FF2B5EF4-FFF2-40B4-BE49-F238E27FC236}">
                <a16:creationId xmlns:a16="http://schemas.microsoft.com/office/drawing/2014/main" id="{5AA02D48-23F8-2744-908F-DF50E755AD8E}"/>
              </a:ext>
            </a:extLst>
          </p:cNvPr>
          <p:cNvSpPr>
            <a:spLocks noGrp="1"/>
          </p:cNvSpPr>
          <p:nvPr>
            <p:ph type="ftr" idx="11"/>
          </p:nvPr>
        </p:nvSpPr>
        <p:spPr/>
        <p:txBody>
          <a:bodyPr/>
          <a:lstStyle/>
          <a:p>
            <a:r>
              <a:rPr lang="en-US"/>
              <a:t>Copyright 2020 FTCTutorials.com (Last edit 4/19/2020)</a:t>
            </a:r>
          </a:p>
        </p:txBody>
      </p:sp>
      <p:sp>
        <p:nvSpPr>
          <p:cNvPr id="5" name="Slide Number Placeholder 4">
            <a:extLst>
              <a:ext uri="{FF2B5EF4-FFF2-40B4-BE49-F238E27FC236}">
                <a16:creationId xmlns:a16="http://schemas.microsoft.com/office/drawing/2014/main" id="{57A267DC-6A39-5743-99AC-BBA8DF1C8B84}"/>
              </a:ext>
            </a:extLst>
          </p:cNvPr>
          <p:cNvSpPr>
            <a:spLocks noGrp="1"/>
          </p:cNvSpPr>
          <p:nvPr>
            <p:ph type="sldNum" idx="12"/>
          </p:nvPr>
        </p:nvSpPr>
        <p:spPr/>
        <p:txBody>
          <a:bodyPr/>
          <a:lstStyle/>
          <a:p>
            <a:pPr lvl="0"/>
            <a:fld id="{00000000-1234-1234-1234-123412341234}" type="slidenum">
              <a:rPr lang="en-US" smtClean="0"/>
              <a:pPr lvl="0"/>
              <a:t>2</a:t>
            </a:fld>
            <a:endParaRPr lang="en-US"/>
          </a:p>
        </p:txBody>
      </p:sp>
    </p:spTree>
    <p:extLst>
      <p:ext uri="{BB962C8B-B14F-4D97-AF65-F5344CB8AC3E}">
        <p14:creationId xmlns:p14="http://schemas.microsoft.com/office/powerpoint/2010/main" val="33917688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C7E9A2-F475-FE43-AC5F-97544D624F22}"/>
              </a:ext>
            </a:extLst>
          </p:cNvPr>
          <p:cNvSpPr>
            <a:spLocks noGrp="1"/>
          </p:cNvSpPr>
          <p:nvPr>
            <p:ph type="title"/>
          </p:nvPr>
        </p:nvSpPr>
        <p:spPr/>
        <p:txBody>
          <a:bodyPr/>
          <a:lstStyle/>
          <a:p>
            <a:r>
              <a:rPr lang="en-US" dirty="0">
                <a:sym typeface="Audiowide"/>
              </a:rPr>
              <a:t>Strategic Plan</a:t>
            </a:r>
            <a:endParaRPr lang="en-US" dirty="0"/>
          </a:p>
        </p:txBody>
      </p:sp>
      <p:sp>
        <p:nvSpPr>
          <p:cNvPr id="3" name="Text Placeholder 2">
            <a:extLst>
              <a:ext uri="{FF2B5EF4-FFF2-40B4-BE49-F238E27FC236}">
                <a16:creationId xmlns:a16="http://schemas.microsoft.com/office/drawing/2014/main" id="{C1A77495-2E90-C648-80AE-90A73EA9742B}"/>
              </a:ext>
            </a:extLst>
          </p:cNvPr>
          <p:cNvSpPr>
            <a:spLocks noGrp="1"/>
          </p:cNvSpPr>
          <p:nvPr>
            <p:ph idx="1"/>
          </p:nvPr>
        </p:nvSpPr>
        <p:spPr/>
        <p:txBody>
          <a:bodyPr/>
          <a:lstStyle/>
          <a:p>
            <a:pPr marL="0" indent="0">
              <a:buNone/>
            </a:pPr>
            <a:r>
              <a:rPr lang="en-US" dirty="0"/>
              <a:t>By mapping out where you plan to go during the season, goals you want to achieve and what you need to do to reach them, your team will be able to stay on track throughout the season. </a:t>
            </a:r>
          </a:p>
          <a:p>
            <a:pPr>
              <a:spcBef>
                <a:spcPts val="300"/>
              </a:spcBef>
            </a:pPr>
            <a:r>
              <a:rPr lang="en-US" dirty="0"/>
              <a:t>Things to include:</a:t>
            </a:r>
          </a:p>
          <a:p>
            <a:pPr lvl="1">
              <a:spcBef>
                <a:spcPts val="300"/>
              </a:spcBef>
            </a:pPr>
            <a:r>
              <a:rPr lang="en-US" dirty="0"/>
              <a:t>Overview of FTC and the game</a:t>
            </a:r>
          </a:p>
          <a:p>
            <a:pPr lvl="1">
              <a:spcBef>
                <a:spcPts val="300"/>
              </a:spcBef>
            </a:pPr>
            <a:r>
              <a:rPr lang="en-US" dirty="0"/>
              <a:t>Team history</a:t>
            </a:r>
          </a:p>
          <a:p>
            <a:pPr lvl="1">
              <a:spcBef>
                <a:spcPts val="300"/>
              </a:spcBef>
            </a:pPr>
            <a:r>
              <a:rPr lang="en-US" dirty="0"/>
              <a:t>Outreach</a:t>
            </a:r>
          </a:p>
          <a:p>
            <a:pPr lvl="1">
              <a:spcBef>
                <a:spcPts val="300"/>
              </a:spcBef>
            </a:pPr>
            <a:r>
              <a:rPr lang="en-US" dirty="0"/>
              <a:t>Team involvement in community</a:t>
            </a:r>
          </a:p>
          <a:p>
            <a:pPr lvl="1">
              <a:spcBef>
                <a:spcPts val="300"/>
              </a:spcBef>
            </a:pPr>
            <a:r>
              <a:rPr lang="en-US" dirty="0"/>
              <a:t>Sponsorship details</a:t>
            </a:r>
          </a:p>
          <a:p>
            <a:pPr lvl="1">
              <a:spcBef>
                <a:spcPts val="300"/>
              </a:spcBef>
            </a:pPr>
            <a:r>
              <a:rPr lang="en-US" dirty="0"/>
              <a:t>Sponsor Letter</a:t>
            </a:r>
          </a:p>
          <a:p>
            <a:pPr lvl="1">
              <a:spcBef>
                <a:spcPts val="300"/>
              </a:spcBef>
            </a:pPr>
            <a:r>
              <a:rPr lang="en-US" dirty="0"/>
              <a:t>Team goals</a:t>
            </a:r>
          </a:p>
          <a:p>
            <a:pPr marL="114300" indent="0">
              <a:spcBef>
                <a:spcPts val="0"/>
              </a:spcBef>
              <a:buNone/>
            </a:pPr>
            <a:endParaRPr lang="en-US" dirty="0"/>
          </a:p>
        </p:txBody>
      </p:sp>
      <p:sp>
        <p:nvSpPr>
          <p:cNvPr id="4" name="Footer Placeholder 3">
            <a:extLst>
              <a:ext uri="{FF2B5EF4-FFF2-40B4-BE49-F238E27FC236}">
                <a16:creationId xmlns:a16="http://schemas.microsoft.com/office/drawing/2014/main" id="{5AA02D48-23F8-2744-908F-DF50E755AD8E}"/>
              </a:ext>
            </a:extLst>
          </p:cNvPr>
          <p:cNvSpPr>
            <a:spLocks noGrp="1"/>
          </p:cNvSpPr>
          <p:nvPr>
            <p:ph type="ftr" idx="11"/>
          </p:nvPr>
        </p:nvSpPr>
        <p:spPr/>
        <p:txBody>
          <a:bodyPr/>
          <a:lstStyle/>
          <a:p>
            <a:r>
              <a:rPr lang="en-US"/>
              <a:t>Copyright 2020 FTCTutorials.com (Last edit 4/19/2020)</a:t>
            </a:r>
          </a:p>
        </p:txBody>
      </p:sp>
      <p:sp>
        <p:nvSpPr>
          <p:cNvPr id="5" name="Slide Number Placeholder 4">
            <a:extLst>
              <a:ext uri="{FF2B5EF4-FFF2-40B4-BE49-F238E27FC236}">
                <a16:creationId xmlns:a16="http://schemas.microsoft.com/office/drawing/2014/main" id="{57A267DC-6A39-5743-99AC-BBA8DF1C8B84}"/>
              </a:ext>
            </a:extLst>
          </p:cNvPr>
          <p:cNvSpPr>
            <a:spLocks noGrp="1"/>
          </p:cNvSpPr>
          <p:nvPr>
            <p:ph type="sldNum" idx="12"/>
          </p:nvPr>
        </p:nvSpPr>
        <p:spPr/>
        <p:txBody>
          <a:bodyPr/>
          <a:lstStyle/>
          <a:p>
            <a:pPr lvl="0"/>
            <a:fld id="{00000000-1234-1234-1234-123412341234}" type="slidenum">
              <a:rPr lang="en-US" smtClean="0"/>
              <a:pPr lvl="0"/>
              <a:t>3</a:t>
            </a:fld>
            <a:endParaRPr lang="en-US"/>
          </a:p>
        </p:txBody>
      </p:sp>
    </p:spTree>
    <p:extLst>
      <p:ext uri="{BB962C8B-B14F-4D97-AF65-F5344CB8AC3E}">
        <p14:creationId xmlns:p14="http://schemas.microsoft.com/office/powerpoint/2010/main" val="32619220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C7E9A2-F475-FE43-AC5F-97544D624F22}"/>
              </a:ext>
            </a:extLst>
          </p:cNvPr>
          <p:cNvSpPr>
            <a:spLocks noGrp="1"/>
          </p:cNvSpPr>
          <p:nvPr>
            <p:ph type="title"/>
          </p:nvPr>
        </p:nvSpPr>
        <p:spPr/>
        <p:txBody>
          <a:bodyPr/>
          <a:lstStyle/>
          <a:p>
            <a:r>
              <a:rPr lang="en-US" dirty="0">
                <a:sym typeface="Audiowide"/>
              </a:rPr>
              <a:t>Questions to Ask for Strategic Plan</a:t>
            </a:r>
            <a:endParaRPr lang="en-US" dirty="0"/>
          </a:p>
        </p:txBody>
      </p:sp>
      <p:sp>
        <p:nvSpPr>
          <p:cNvPr id="3" name="Text Placeholder 2">
            <a:extLst>
              <a:ext uri="{FF2B5EF4-FFF2-40B4-BE49-F238E27FC236}">
                <a16:creationId xmlns:a16="http://schemas.microsoft.com/office/drawing/2014/main" id="{C1A77495-2E90-C648-80AE-90A73EA9742B}"/>
              </a:ext>
            </a:extLst>
          </p:cNvPr>
          <p:cNvSpPr>
            <a:spLocks noGrp="1"/>
          </p:cNvSpPr>
          <p:nvPr>
            <p:ph idx="1"/>
          </p:nvPr>
        </p:nvSpPr>
        <p:spPr/>
        <p:txBody>
          <a:bodyPr/>
          <a:lstStyle/>
          <a:p>
            <a:pPr>
              <a:spcBef>
                <a:spcPts val="600"/>
              </a:spcBef>
            </a:pPr>
            <a:r>
              <a:rPr lang="en-US" dirty="0"/>
              <a:t>What are your team goals?</a:t>
            </a:r>
          </a:p>
          <a:p>
            <a:pPr>
              <a:spcBef>
                <a:spcPts val="600"/>
              </a:spcBef>
            </a:pPr>
            <a:r>
              <a:rPr lang="en-US" dirty="0"/>
              <a:t>How much money does your team need to get started and for what? </a:t>
            </a:r>
          </a:p>
          <a:p>
            <a:pPr>
              <a:spcBef>
                <a:spcPts val="600"/>
              </a:spcBef>
            </a:pPr>
            <a:r>
              <a:rPr lang="en-US" dirty="0"/>
              <a:t>How much money to sustain team for multiple years? </a:t>
            </a:r>
          </a:p>
          <a:p>
            <a:pPr>
              <a:spcBef>
                <a:spcPts val="600"/>
              </a:spcBef>
            </a:pPr>
            <a:r>
              <a:rPr lang="en-US" dirty="0"/>
              <a:t>How much money to raise through fund-raising efforts? </a:t>
            </a:r>
          </a:p>
          <a:p>
            <a:pPr>
              <a:spcBef>
                <a:spcPts val="600"/>
              </a:spcBef>
            </a:pPr>
            <a:r>
              <a:rPr lang="en-US" dirty="0"/>
              <a:t>How much money expected through grants?</a:t>
            </a:r>
          </a:p>
          <a:p>
            <a:pPr>
              <a:spcBef>
                <a:spcPts val="600"/>
              </a:spcBef>
            </a:pPr>
            <a:r>
              <a:rPr lang="en-US" dirty="0"/>
              <a:t>How much money or in-kind donations thru sponsors?</a:t>
            </a:r>
          </a:p>
          <a:p>
            <a:pPr>
              <a:spcBef>
                <a:spcPts val="600"/>
              </a:spcBef>
            </a:pPr>
            <a:r>
              <a:rPr lang="en-US" dirty="0"/>
              <a:t>How will you promote a business or organization if you receive a sponsorship? </a:t>
            </a:r>
          </a:p>
          <a:p>
            <a:pPr marL="114300" indent="0">
              <a:spcBef>
                <a:spcPts val="0"/>
              </a:spcBef>
              <a:buNone/>
            </a:pPr>
            <a:endParaRPr lang="en-US" dirty="0"/>
          </a:p>
        </p:txBody>
      </p:sp>
      <p:sp>
        <p:nvSpPr>
          <p:cNvPr id="4" name="Footer Placeholder 3">
            <a:extLst>
              <a:ext uri="{FF2B5EF4-FFF2-40B4-BE49-F238E27FC236}">
                <a16:creationId xmlns:a16="http://schemas.microsoft.com/office/drawing/2014/main" id="{5AA02D48-23F8-2744-908F-DF50E755AD8E}"/>
              </a:ext>
            </a:extLst>
          </p:cNvPr>
          <p:cNvSpPr>
            <a:spLocks noGrp="1"/>
          </p:cNvSpPr>
          <p:nvPr>
            <p:ph type="ftr" idx="11"/>
          </p:nvPr>
        </p:nvSpPr>
        <p:spPr/>
        <p:txBody>
          <a:bodyPr/>
          <a:lstStyle/>
          <a:p>
            <a:r>
              <a:rPr lang="en-US"/>
              <a:t>Copyright 2020 FTCTutorials.com (Last edit 4/19/2020)</a:t>
            </a:r>
          </a:p>
        </p:txBody>
      </p:sp>
      <p:sp>
        <p:nvSpPr>
          <p:cNvPr id="5" name="Slide Number Placeholder 4">
            <a:extLst>
              <a:ext uri="{FF2B5EF4-FFF2-40B4-BE49-F238E27FC236}">
                <a16:creationId xmlns:a16="http://schemas.microsoft.com/office/drawing/2014/main" id="{57A267DC-6A39-5743-99AC-BBA8DF1C8B84}"/>
              </a:ext>
            </a:extLst>
          </p:cNvPr>
          <p:cNvSpPr>
            <a:spLocks noGrp="1"/>
          </p:cNvSpPr>
          <p:nvPr>
            <p:ph type="sldNum" idx="12"/>
          </p:nvPr>
        </p:nvSpPr>
        <p:spPr/>
        <p:txBody>
          <a:bodyPr/>
          <a:lstStyle/>
          <a:p>
            <a:pPr lvl="0"/>
            <a:fld id="{00000000-1234-1234-1234-123412341234}" type="slidenum">
              <a:rPr lang="en-US" smtClean="0"/>
              <a:pPr lvl="0"/>
              <a:t>4</a:t>
            </a:fld>
            <a:endParaRPr lang="en-US"/>
          </a:p>
        </p:txBody>
      </p:sp>
    </p:spTree>
    <p:extLst>
      <p:ext uri="{BB962C8B-B14F-4D97-AF65-F5344CB8AC3E}">
        <p14:creationId xmlns:p14="http://schemas.microsoft.com/office/powerpoint/2010/main" val="6758695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4B320-9D16-C446-8DC3-437D8CA5FE5E}"/>
              </a:ext>
            </a:extLst>
          </p:cNvPr>
          <p:cNvSpPr>
            <a:spLocks noGrp="1"/>
          </p:cNvSpPr>
          <p:nvPr>
            <p:ph type="title"/>
          </p:nvPr>
        </p:nvSpPr>
        <p:spPr/>
        <p:txBody>
          <a:bodyPr/>
          <a:lstStyle/>
          <a:p>
            <a:r>
              <a:rPr lang="en-US" dirty="0">
                <a:sym typeface="Audiowide"/>
              </a:rPr>
              <a:t>Business Plan</a:t>
            </a:r>
            <a:endParaRPr lang="en-US" dirty="0"/>
          </a:p>
        </p:txBody>
      </p:sp>
      <p:sp>
        <p:nvSpPr>
          <p:cNvPr id="3" name="Text Placeholder 2">
            <a:extLst>
              <a:ext uri="{FF2B5EF4-FFF2-40B4-BE49-F238E27FC236}">
                <a16:creationId xmlns:a16="http://schemas.microsoft.com/office/drawing/2014/main" id="{41FBF296-E379-534F-8E5D-CB8A044F0152}"/>
              </a:ext>
            </a:extLst>
          </p:cNvPr>
          <p:cNvSpPr>
            <a:spLocks noGrp="1"/>
          </p:cNvSpPr>
          <p:nvPr>
            <p:ph idx="1"/>
          </p:nvPr>
        </p:nvSpPr>
        <p:spPr>
          <a:xfrm>
            <a:off x="259080" y="1249680"/>
            <a:ext cx="3246120" cy="5029199"/>
          </a:xfrm>
        </p:spPr>
        <p:txBody>
          <a:bodyPr/>
          <a:lstStyle/>
          <a:p>
            <a:pPr lvl="0"/>
            <a:r>
              <a:rPr lang="en-US" dirty="0">
                <a:sym typeface="Roboto"/>
              </a:rPr>
              <a:t>Create Team Budget</a:t>
            </a:r>
          </a:p>
          <a:p>
            <a:pPr lvl="1"/>
            <a:r>
              <a:rPr lang="en-US" dirty="0">
                <a:sym typeface="Roboto"/>
              </a:rPr>
              <a:t>Income/Expenses</a:t>
            </a:r>
          </a:p>
          <a:p>
            <a:pPr lvl="1"/>
            <a:r>
              <a:rPr lang="en-US" dirty="0">
                <a:sym typeface="Roboto"/>
              </a:rPr>
              <a:t>Graphs?</a:t>
            </a:r>
          </a:p>
          <a:p>
            <a:r>
              <a:rPr lang="en-US" dirty="0">
                <a:sym typeface="Roboto"/>
              </a:rPr>
              <a:t>Share with team</a:t>
            </a:r>
          </a:p>
          <a:p>
            <a:endParaRPr lang="en-US" dirty="0"/>
          </a:p>
        </p:txBody>
      </p:sp>
      <p:sp>
        <p:nvSpPr>
          <p:cNvPr id="4" name="Footer Placeholder 3">
            <a:extLst>
              <a:ext uri="{FF2B5EF4-FFF2-40B4-BE49-F238E27FC236}">
                <a16:creationId xmlns:a16="http://schemas.microsoft.com/office/drawing/2014/main" id="{F26D1A4E-FFF6-F744-A435-2C461704EE0A}"/>
              </a:ext>
            </a:extLst>
          </p:cNvPr>
          <p:cNvSpPr>
            <a:spLocks noGrp="1"/>
          </p:cNvSpPr>
          <p:nvPr>
            <p:ph type="ftr" idx="11"/>
          </p:nvPr>
        </p:nvSpPr>
        <p:spPr/>
        <p:txBody>
          <a:bodyPr/>
          <a:lstStyle/>
          <a:p>
            <a:r>
              <a:rPr lang="en-US"/>
              <a:t>Copyright 2020 FTCTutorials.com (Last edit 4/19/2020)</a:t>
            </a:r>
          </a:p>
        </p:txBody>
      </p:sp>
      <p:sp>
        <p:nvSpPr>
          <p:cNvPr id="5" name="Slide Number Placeholder 4">
            <a:extLst>
              <a:ext uri="{FF2B5EF4-FFF2-40B4-BE49-F238E27FC236}">
                <a16:creationId xmlns:a16="http://schemas.microsoft.com/office/drawing/2014/main" id="{42DF4BBC-7689-454F-B146-14307539F775}"/>
              </a:ext>
            </a:extLst>
          </p:cNvPr>
          <p:cNvSpPr>
            <a:spLocks noGrp="1"/>
          </p:cNvSpPr>
          <p:nvPr>
            <p:ph type="sldNum" idx="12"/>
          </p:nvPr>
        </p:nvSpPr>
        <p:spPr/>
        <p:txBody>
          <a:bodyPr/>
          <a:lstStyle/>
          <a:p>
            <a:pPr lvl="0"/>
            <a:fld id="{00000000-1234-1234-1234-123412341234}" type="slidenum">
              <a:rPr lang="en-US" smtClean="0"/>
              <a:pPr lvl="0"/>
              <a:t>5</a:t>
            </a:fld>
            <a:endParaRPr lang="en-US"/>
          </a:p>
        </p:txBody>
      </p:sp>
      <p:pic>
        <p:nvPicPr>
          <p:cNvPr id="8" name="Picture 7">
            <a:extLst>
              <a:ext uri="{FF2B5EF4-FFF2-40B4-BE49-F238E27FC236}">
                <a16:creationId xmlns:a16="http://schemas.microsoft.com/office/drawing/2014/main" id="{905F3234-3344-4212-8E9F-79AC5B3512B7}"/>
              </a:ext>
            </a:extLst>
          </p:cNvPr>
          <p:cNvPicPr>
            <a:picLocks noChangeAspect="1"/>
          </p:cNvPicPr>
          <p:nvPr/>
        </p:nvPicPr>
        <p:blipFill>
          <a:blip r:embed="rId3"/>
          <a:stretch>
            <a:fillRect/>
          </a:stretch>
        </p:blipFill>
        <p:spPr>
          <a:xfrm>
            <a:off x="3592117" y="528336"/>
            <a:ext cx="5505133" cy="3854582"/>
          </a:xfrm>
          <a:prstGeom prst="rect">
            <a:avLst/>
          </a:prstGeom>
        </p:spPr>
      </p:pic>
      <p:pic>
        <p:nvPicPr>
          <p:cNvPr id="9" name="Picture 8">
            <a:extLst>
              <a:ext uri="{FF2B5EF4-FFF2-40B4-BE49-F238E27FC236}">
                <a16:creationId xmlns:a16="http://schemas.microsoft.com/office/drawing/2014/main" id="{688DA8E3-AD8A-4567-AAF0-B4AA374D68A8}"/>
              </a:ext>
            </a:extLst>
          </p:cNvPr>
          <p:cNvPicPr>
            <a:picLocks noChangeAspect="1"/>
          </p:cNvPicPr>
          <p:nvPr/>
        </p:nvPicPr>
        <p:blipFill>
          <a:blip r:embed="rId4"/>
          <a:stretch>
            <a:fillRect/>
          </a:stretch>
        </p:blipFill>
        <p:spPr>
          <a:xfrm>
            <a:off x="101600" y="4073705"/>
            <a:ext cx="5166833" cy="2282645"/>
          </a:xfrm>
          <a:prstGeom prst="rect">
            <a:avLst/>
          </a:prstGeom>
        </p:spPr>
      </p:pic>
      <p:pic>
        <p:nvPicPr>
          <p:cNvPr id="10" name="Google Shape;136;p5">
            <a:extLst>
              <a:ext uri="{FF2B5EF4-FFF2-40B4-BE49-F238E27FC236}">
                <a16:creationId xmlns:a16="http://schemas.microsoft.com/office/drawing/2014/main" id="{EC31E679-C8C5-474A-9DEB-7AE6592E2900}"/>
              </a:ext>
            </a:extLst>
          </p:cNvPr>
          <p:cNvPicPr preferRelativeResize="0"/>
          <p:nvPr/>
        </p:nvPicPr>
        <p:blipFill rotWithShape="1">
          <a:blip r:embed="rId5">
            <a:alphaModFix/>
          </a:blip>
          <a:srcRect/>
          <a:stretch/>
        </p:blipFill>
        <p:spPr>
          <a:xfrm>
            <a:off x="7931707" y="5556092"/>
            <a:ext cx="991313" cy="909413"/>
          </a:xfrm>
          <a:prstGeom prst="rect">
            <a:avLst/>
          </a:prstGeom>
          <a:noFill/>
          <a:ln>
            <a:noFill/>
          </a:ln>
        </p:spPr>
      </p:pic>
    </p:spTree>
    <p:extLst>
      <p:ext uri="{BB962C8B-B14F-4D97-AF65-F5344CB8AC3E}">
        <p14:creationId xmlns:p14="http://schemas.microsoft.com/office/powerpoint/2010/main" val="20898489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C7E9A2-F475-FE43-AC5F-97544D624F22}"/>
              </a:ext>
            </a:extLst>
          </p:cNvPr>
          <p:cNvSpPr>
            <a:spLocks noGrp="1"/>
          </p:cNvSpPr>
          <p:nvPr>
            <p:ph type="title"/>
          </p:nvPr>
        </p:nvSpPr>
        <p:spPr/>
        <p:txBody>
          <a:bodyPr/>
          <a:lstStyle/>
          <a:p>
            <a:r>
              <a:rPr lang="en-US" dirty="0">
                <a:sym typeface="Audiowide"/>
              </a:rPr>
              <a:t>Team Sponsorships</a:t>
            </a:r>
            <a:endParaRPr lang="en-US" dirty="0"/>
          </a:p>
        </p:txBody>
      </p:sp>
      <p:sp>
        <p:nvSpPr>
          <p:cNvPr id="4" name="Footer Placeholder 3">
            <a:extLst>
              <a:ext uri="{FF2B5EF4-FFF2-40B4-BE49-F238E27FC236}">
                <a16:creationId xmlns:a16="http://schemas.microsoft.com/office/drawing/2014/main" id="{5AA02D48-23F8-2744-908F-DF50E755AD8E}"/>
              </a:ext>
            </a:extLst>
          </p:cNvPr>
          <p:cNvSpPr>
            <a:spLocks noGrp="1"/>
          </p:cNvSpPr>
          <p:nvPr>
            <p:ph type="ftr" idx="11"/>
          </p:nvPr>
        </p:nvSpPr>
        <p:spPr/>
        <p:txBody>
          <a:bodyPr/>
          <a:lstStyle/>
          <a:p>
            <a:r>
              <a:rPr lang="en-US"/>
              <a:t>Copyright 2020 FTCTutorials.com (Last edit 4/19/2020)</a:t>
            </a:r>
          </a:p>
        </p:txBody>
      </p:sp>
      <p:sp>
        <p:nvSpPr>
          <p:cNvPr id="5" name="Slide Number Placeholder 4">
            <a:extLst>
              <a:ext uri="{FF2B5EF4-FFF2-40B4-BE49-F238E27FC236}">
                <a16:creationId xmlns:a16="http://schemas.microsoft.com/office/drawing/2014/main" id="{57A267DC-6A39-5743-99AC-BBA8DF1C8B84}"/>
              </a:ext>
            </a:extLst>
          </p:cNvPr>
          <p:cNvSpPr>
            <a:spLocks noGrp="1"/>
          </p:cNvSpPr>
          <p:nvPr>
            <p:ph type="sldNum" idx="12"/>
          </p:nvPr>
        </p:nvSpPr>
        <p:spPr/>
        <p:txBody>
          <a:bodyPr/>
          <a:lstStyle/>
          <a:p>
            <a:pPr lvl="0"/>
            <a:fld id="{00000000-1234-1234-1234-123412341234}" type="slidenum">
              <a:rPr lang="en-US" smtClean="0"/>
              <a:pPr lvl="0"/>
              <a:t>6</a:t>
            </a:fld>
            <a:endParaRPr lang="en-US"/>
          </a:p>
        </p:txBody>
      </p:sp>
      <p:pic>
        <p:nvPicPr>
          <p:cNvPr id="6" name="Content Placeholder 5">
            <a:extLst>
              <a:ext uri="{FF2B5EF4-FFF2-40B4-BE49-F238E27FC236}">
                <a16:creationId xmlns:a16="http://schemas.microsoft.com/office/drawing/2014/main" id="{7F94A23C-C56A-D24E-921A-C0507479C34E}"/>
              </a:ext>
            </a:extLst>
          </p:cNvPr>
          <p:cNvPicPr>
            <a:picLocks noGrp="1" noChangeAspect="1"/>
          </p:cNvPicPr>
          <p:nvPr>
            <p:ph idx="1"/>
          </p:nvPr>
        </p:nvPicPr>
        <p:blipFill>
          <a:blip r:embed="rId3"/>
          <a:stretch>
            <a:fillRect/>
          </a:stretch>
        </p:blipFill>
        <p:spPr>
          <a:xfrm>
            <a:off x="1209040" y="1437706"/>
            <a:ext cx="6153150" cy="4585838"/>
          </a:xfrm>
          <a:prstGeom prst="rect">
            <a:avLst/>
          </a:prstGeom>
        </p:spPr>
      </p:pic>
    </p:spTree>
    <p:extLst>
      <p:ext uri="{BB962C8B-B14F-4D97-AF65-F5344CB8AC3E}">
        <p14:creationId xmlns:p14="http://schemas.microsoft.com/office/powerpoint/2010/main" val="27569547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C7E9A2-F475-FE43-AC5F-97544D624F22}"/>
              </a:ext>
            </a:extLst>
          </p:cNvPr>
          <p:cNvSpPr>
            <a:spLocks noGrp="1"/>
          </p:cNvSpPr>
          <p:nvPr>
            <p:ph type="title"/>
          </p:nvPr>
        </p:nvSpPr>
        <p:spPr/>
        <p:txBody>
          <a:bodyPr/>
          <a:lstStyle/>
          <a:p>
            <a:r>
              <a:rPr lang="en-US" dirty="0">
                <a:sym typeface="Audiowide"/>
              </a:rPr>
              <a:t>Notebook Organization</a:t>
            </a:r>
            <a:endParaRPr lang="en-US" dirty="0"/>
          </a:p>
        </p:txBody>
      </p:sp>
      <p:sp>
        <p:nvSpPr>
          <p:cNvPr id="3" name="Text Placeholder 2">
            <a:extLst>
              <a:ext uri="{FF2B5EF4-FFF2-40B4-BE49-F238E27FC236}">
                <a16:creationId xmlns:a16="http://schemas.microsoft.com/office/drawing/2014/main" id="{C1A77495-2E90-C648-80AE-90A73EA9742B}"/>
              </a:ext>
            </a:extLst>
          </p:cNvPr>
          <p:cNvSpPr>
            <a:spLocks noGrp="1"/>
          </p:cNvSpPr>
          <p:nvPr>
            <p:ph idx="1"/>
          </p:nvPr>
        </p:nvSpPr>
        <p:spPr/>
        <p:txBody>
          <a:bodyPr/>
          <a:lstStyle/>
          <a:p>
            <a:r>
              <a:rPr lang="en-US" dirty="0"/>
              <a:t>How the team will grow</a:t>
            </a:r>
          </a:p>
          <a:p>
            <a:r>
              <a:rPr lang="en-US" dirty="0"/>
              <a:t>Plans to recruit: members, sponsors, mentors</a:t>
            </a:r>
          </a:p>
          <a:p>
            <a:r>
              <a:rPr lang="en-US" dirty="0"/>
              <a:t>Questions to ask:</a:t>
            </a:r>
          </a:p>
          <a:p>
            <a:pPr lvl="1"/>
            <a:r>
              <a:rPr lang="en-US" dirty="0"/>
              <a:t>How does your team plan to continue past this season</a:t>
            </a:r>
          </a:p>
          <a:p>
            <a:pPr lvl="1"/>
            <a:r>
              <a:rPr lang="en-US" dirty="0"/>
              <a:t>Are you training younger team members in key roles</a:t>
            </a:r>
          </a:p>
          <a:p>
            <a:pPr lvl="1"/>
            <a:r>
              <a:rPr lang="en-US" dirty="0"/>
              <a:t>Are their plans for recruiting new members and list them</a:t>
            </a:r>
          </a:p>
          <a:p>
            <a:pPr lvl="1"/>
            <a:r>
              <a:rPr lang="en-US" dirty="0"/>
              <a:t>Is there a plan to recruit mentors</a:t>
            </a:r>
          </a:p>
          <a:p>
            <a:pPr lvl="1"/>
            <a:r>
              <a:rPr lang="en-US" dirty="0"/>
              <a:t>How are you fund-raising for next season</a:t>
            </a:r>
          </a:p>
          <a:p>
            <a:pPr lvl="1"/>
            <a:r>
              <a:rPr lang="en-US" dirty="0"/>
              <a:t>How will your team leave a legacy</a:t>
            </a:r>
          </a:p>
          <a:p>
            <a:endParaRPr lang="en-US" dirty="0"/>
          </a:p>
        </p:txBody>
      </p:sp>
      <p:sp>
        <p:nvSpPr>
          <p:cNvPr id="4" name="Footer Placeholder 3">
            <a:extLst>
              <a:ext uri="{FF2B5EF4-FFF2-40B4-BE49-F238E27FC236}">
                <a16:creationId xmlns:a16="http://schemas.microsoft.com/office/drawing/2014/main" id="{5AA02D48-23F8-2744-908F-DF50E755AD8E}"/>
              </a:ext>
            </a:extLst>
          </p:cNvPr>
          <p:cNvSpPr>
            <a:spLocks noGrp="1"/>
          </p:cNvSpPr>
          <p:nvPr>
            <p:ph type="ftr" idx="11"/>
          </p:nvPr>
        </p:nvSpPr>
        <p:spPr/>
        <p:txBody>
          <a:bodyPr/>
          <a:lstStyle/>
          <a:p>
            <a:r>
              <a:rPr lang="en-US"/>
              <a:t>Copyright 2020 FTCTutorials.com (Last edit 4/19/2020)</a:t>
            </a:r>
          </a:p>
        </p:txBody>
      </p:sp>
      <p:sp>
        <p:nvSpPr>
          <p:cNvPr id="5" name="Slide Number Placeholder 4">
            <a:extLst>
              <a:ext uri="{FF2B5EF4-FFF2-40B4-BE49-F238E27FC236}">
                <a16:creationId xmlns:a16="http://schemas.microsoft.com/office/drawing/2014/main" id="{57A267DC-6A39-5743-99AC-BBA8DF1C8B84}"/>
              </a:ext>
            </a:extLst>
          </p:cNvPr>
          <p:cNvSpPr>
            <a:spLocks noGrp="1"/>
          </p:cNvSpPr>
          <p:nvPr>
            <p:ph type="sldNum" idx="12"/>
          </p:nvPr>
        </p:nvSpPr>
        <p:spPr/>
        <p:txBody>
          <a:bodyPr/>
          <a:lstStyle/>
          <a:p>
            <a:pPr lvl="0"/>
            <a:fld id="{00000000-1234-1234-1234-123412341234}" type="slidenum">
              <a:rPr lang="en-US" smtClean="0"/>
              <a:pPr lvl="0"/>
              <a:t>7</a:t>
            </a:fld>
            <a:endParaRPr lang="en-US"/>
          </a:p>
        </p:txBody>
      </p:sp>
    </p:spTree>
    <p:extLst>
      <p:ext uri="{BB962C8B-B14F-4D97-AF65-F5344CB8AC3E}">
        <p14:creationId xmlns:p14="http://schemas.microsoft.com/office/powerpoint/2010/main" val="8637707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C7E9A2-F475-FE43-AC5F-97544D624F22}"/>
              </a:ext>
            </a:extLst>
          </p:cNvPr>
          <p:cNvSpPr>
            <a:spLocks noGrp="1"/>
          </p:cNvSpPr>
          <p:nvPr>
            <p:ph type="title"/>
          </p:nvPr>
        </p:nvSpPr>
        <p:spPr/>
        <p:txBody>
          <a:bodyPr/>
          <a:lstStyle/>
          <a:p>
            <a:r>
              <a:rPr lang="en-US" dirty="0">
                <a:sym typeface="Audiowide"/>
              </a:rPr>
              <a:t>Notebook Organization</a:t>
            </a:r>
            <a:endParaRPr lang="en-US" dirty="0"/>
          </a:p>
        </p:txBody>
      </p:sp>
      <p:sp>
        <p:nvSpPr>
          <p:cNvPr id="3" name="Text Placeholder 2">
            <a:extLst>
              <a:ext uri="{FF2B5EF4-FFF2-40B4-BE49-F238E27FC236}">
                <a16:creationId xmlns:a16="http://schemas.microsoft.com/office/drawing/2014/main" id="{C1A77495-2E90-C648-80AE-90A73EA9742B}"/>
              </a:ext>
            </a:extLst>
          </p:cNvPr>
          <p:cNvSpPr>
            <a:spLocks noGrp="1"/>
          </p:cNvSpPr>
          <p:nvPr>
            <p:ph idx="1"/>
          </p:nvPr>
        </p:nvSpPr>
        <p:spPr>
          <a:xfrm>
            <a:off x="259080" y="1249680"/>
            <a:ext cx="3835400" cy="5029199"/>
          </a:xfrm>
        </p:spPr>
        <p:txBody>
          <a:bodyPr/>
          <a:lstStyle/>
          <a:p>
            <a:pPr lvl="0"/>
            <a:r>
              <a:rPr lang="en-US" dirty="0">
                <a:sym typeface="Roboto"/>
              </a:rPr>
              <a:t>Google Drive</a:t>
            </a:r>
          </a:p>
          <a:p>
            <a:pPr lvl="0"/>
            <a:r>
              <a:rPr lang="en-US" dirty="0">
                <a:sym typeface="Roboto"/>
              </a:rPr>
              <a:t>Have a folder for each section and subsection</a:t>
            </a:r>
          </a:p>
          <a:p>
            <a:pPr lvl="0"/>
            <a:r>
              <a:rPr lang="en-US" dirty="0">
                <a:sym typeface="Roboto"/>
              </a:rPr>
              <a:t>Develop a template for each style of entry</a:t>
            </a:r>
          </a:p>
          <a:p>
            <a:pPr lvl="0"/>
            <a:r>
              <a:rPr lang="en-US" dirty="0">
                <a:sym typeface="Roboto"/>
              </a:rPr>
              <a:t>Print your notebook well ahead of time</a:t>
            </a:r>
          </a:p>
          <a:p>
            <a:endParaRPr lang="en-US" dirty="0"/>
          </a:p>
        </p:txBody>
      </p:sp>
      <p:sp>
        <p:nvSpPr>
          <p:cNvPr id="4" name="Footer Placeholder 3">
            <a:extLst>
              <a:ext uri="{FF2B5EF4-FFF2-40B4-BE49-F238E27FC236}">
                <a16:creationId xmlns:a16="http://schemas.microsoft.com/office/drawing/2014/main" id="{5AA02D48-23F8-2744-908F-DF50E755AD8E}"/>
              </a:ext>
            </a:extLst>
          </p:cNvPr>
          <p:cNvSpPr>
            <a:spLocks noGrp="1"/>
          </p:cNvSpPr>
          <p:nvPr>
            <p:ph type="ftr" idx="11"/>
          </p:nvPr>
        </p:nvSpPr>
        <p:spPr/>
        <p:txBody>
          <a:bodyPr/>
          <a:lstStyle/>
          <a:p>
            <a:r>
              <a:rPr lang="en-US"/>
              <a:t>Copyright 2020 FTCTutorials.com (Last edit 4/19/2020)</a:t>
            </a:r>
          </a:p>
        </p:txBody>
      </p:sp>
      <p:sp>
        <p:nvSpPr>
          <p:cNvPr id="5" name="Slide Number Placeholder 4">
            <a:extLst>
              <a:ext uri="{FF2B5EF4-FFF2-40B4-BE49-F238E27FC236}">
                <a16:creationId xmlns:a16="http://schemas.microsoft.com/office/drawing/2014/main" id="{57A267DC-6A39-5743-99AC-BBA8DF1C8B84}"/>
              </a:ext>
            </a:extLst>
          </p:cNvPr>
          <p:cNvSpPr>
            <a:spLocks noGrp="1"/>
          </p:cNvSpPr>
          <p:nvPr>
            <p:ph type="sldNum" idx="12"/>
          </p:nvPr>
        </p:nvSpPr>
        <p:spPr/>
        <p:txBody>
          <a:bodyPr/>
          <a:lstStyle/>
          <a:p>
            <a:pPr lvl="0"/>
            <a:fld id="{00000000-1234-1234-1234-123412341234}" type="slidenum">
              <a:rPr lang="en-US" smtClean="0"/>
              <a:pPr lvl="0"/>
              <a:t>8</a:t>
            </a:fld>
            <a:endParaRPr lang="en-US"/>
          </a:p>
        </p:txBody>
      </p:sp>
      <p:pic>
        <p:nvPicPr>
          <p:cNvPr id="7" name="Picture 6">
            <a:extLst>
              <a:ext uri="{FF2B5EF4-FFF2-40B4-BE49-F238E27FC236}">
                <a16:creationId xmlns:a16="http://schemas.microsoft.com/office/drawing/2014/main" id="{D7CCF92C-D10C-45C8-B52F-5E2759545859}"/>
              </a:ext>
            </a:extLst>
          </p:cNvPr>
          <p:cNvPicPr>
            <a:picLocks noChangeAspect="1"/>
          </p:cNvPicPr>
          <p:nvPr/>
        </p:nvPicPr>
        <p:blipFill>
          <a:blip r:embed="rId3"/>
          <a:stretch>
            <a:fillRect/>
          </a:stretch>
        </p:blipFill>
        <p:spPr>
          <a:xfrm>
            <a:off x="4572000" y="1404869"/>
            <a:ext cx="4286391" cy="5134043"/>
          </a:xfrm>
          <a:prstGeom prst="rect">
            <a:avLst/>
          </a:prstGeom>
          <a:ln w="3175">
            <a:solidFill>
              <a:schemeClr val="tx1"/>
            </a:solidFill>
          </a:ln>
        </p:spPr>
      </p:pic>
    </p:spTree>
    <p:extLst>
      <p:ext uri="{BB962C8B-B14F-4D97-AF65-F5344CB8AC3E}">
        <p14:creationId xmlns:p14="http://schemas.microsoft.com/office/powerpoint/2010/main" val="36036532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6C3438-EFD1-487D-9048-75BD89C211C5}"/>
              </a:ext>
            </a:extLst>
          </p:cNvPr>
          <p:cNvSpPr>
            <a:spLocks noGrp="1"/>
          </p:cNvSpPr>
          <p:nvPr>
            <p:ph type="title"/>
          </p:nvPr>
        </p:nvSpPr>
        <p:spPr/>
        <p:txBody>
          <a:bodyPr/>
          <a:lstStyle/>
          <a:p>
            <a:r>
              <a:rPr lang="en-US" dirty="0">
                <a:sym typeface="Audiowide"/>
              </a:rPr>
              <a:t>Sustainability Plan</a:t>
            </a:r>
            <a:endParaRPr lang="en-US" dirty="0"/>
          </a:p>
        </p:txBody>
      </p:sp>
      <p:sp>
        <p:nvSpPr>
          <p:cNvPr id="3" name="Content Placeholder 2">
            <a:extLst>
              <a:ext uri="{FF2B5EF4-FFF2-40B4-BE49-F238E27FC236}">
                <a16:creationId xmlns:a16="http://schemas.microsoft.com/office/drawing/2014/main" id="{AE88EC56-6E0B-48A0-A72A-CA67048DF4EA}"/>
              </a:ext>
            </a:extLst>
          </p:cNvPr>
          <p:cNvSpPr>
            <a:spLocks noGrp="1"/>
          </p:cNvSpPr>
          <p:nvPr>
            <p:ph idx="1"/>
          </p:nvPr>
        </p:nvSpPr>
        <p:spPr/>
        <p:txBody>
          <a:bodyPr/>
          <a:lstStyle/>
          <a:p>
            <a:r>
              <a:rPr lang="en-US" dirty="0"/>
              <a:t>Notebook is a living document</a:t>
            </a:r>
          </a:p>
          <a:p>
            <a:r>
              <a:rPr lang="en-US" dirty="0"/>
              <a:t>Main objective is to showcase your journey</a:t>
            </a:r>
          </a:p>
          <a:p>
            <a:r>
              <a:rPr lang="en-US" dirty="0"/>
              <a:t>Visuals, visuals, and visuals</a:t>
            </a:r>
          </a:p>
          <a:p>
            <a:r>
              <a:rPr lang="en-US" dirty="0"/>
              <a:t>Keep it consistent</a:t>
            </a:r>
          </a:p>
          <a:p>
            <a:r>
              <a:rPr lang="en-US" dirty="0"/>
              <a:t>Section summaries</a:t>
            </a:r>
          </a:p>
          <a:p>
            <a:r>
              <a:rPr lang="en-US" dirty="0"/>
              <a:t>Every page signed &amp; dated by team members</a:t>
            </a:r>
          </a:p>
          <a:p>
            <a:r>
              <a:rPr lang="en-US" dirty="0"/>
              <a:t>Make it easy to read and eye-catching to reader</a:t>
            </a:r>
          </a:p>
          <a:p>
            <a:r>
              <a:rPr lang="en-US" dirty="0"/>
              <a:t>Include an Organizational Chart</a:t>
            </a:r>
          </a:p>
          <a:p>
            <a:r>
              <a:rPr lang="en-US" dirty="0"/>
              <a:t>Highlights</a:t>
            </a:r>
          </a:p>
          <a:p>
            <a:r>
              <a:rPr lang="en-US" dirty="0"/>
              <a:t>Timeline</a:t>
            </a:r>
          </a:p>
          <a:p>
            <a:endParaRPr lang="en-US" dirty="0"/>
          </a:p>
        </p:txBody>
      </p:sp>
      <p:sp>
        <p:nvSpPr>
          <p:cNvPr id="4" name="Footer Placeholder 3">
            <a:extLst>
              <a:ext uri="{FF2B5EF4-FFF2-40B4-BE49-F238E27FC236}">
                <a16:creationId xmlns:a16="http://schemas.microsoft.com/office/drawing/2014/main" id="{1525871C-8C8A-461E-B4D3-4DCCB506DED3}"/>
              </a:ext>
            </a:extLst>
          </p:cNvPr>
          <p:cNvSpPr>
            <a:spLocks noGrp="1"/>
          </p:cNvSpPr>
          <p:nvPr>
            <p:ph type="ftr" sz="quarter" idx="11"/>
          </p:nvPr>
        </p:nvSpPr>
        <p:spPr/>
        <p:txBody>
          <a:bodyPr/>
          <a:lstStyle/>
          <a:p>
            <a:r>
              <a:rPr lang="en-US" noProof="0"/>
              <a:t>Copyright 2020 FTCTutorials.com (Last edit 4/19/2020)</a:t>
            </a:r>
            <a:endParaRPr lang="en-US" noProof="0" dirty="0"/>
          </a:p>
        </p:txBody>
      </p:sp>
      <p:sp>
        <p:nvSpPr>
          <p:cNvPr id="5" name="Slide Number Placeholder 4">
            <a:extLst>
              <a:ext uri="{FF2B5EF4-FFF2-40B4-BE49-F238E27FC236}">
                <a16:creationId xmlns:a16="http://schemas.microsoft.com/office/drawing/2014/main" id="{58DD37E8-6599-4B03-B2FD-6A1049106264}"/>
              </a:ext>
            </a:extLst>
          </p:cNvPr>
          <p:cNvSpPr>
            <a:spLocks noGrp="1"/>
          </p:cNvSpPr>
          <p:nvPr>
            <p:ph type="sldNum" sz="quarter" idx="12"/>
          </p:nvPr>
        </p:nvSpPr>
        <p:spPr/>
        <p:txBody>
          <a:bodyPr/>
          <a:lstStyle/>
          <a:p>
            <a:pPr lvl="0"/>
            <a:r>
              <a:rPr lang="en-US" noProof="0"/>
              <a:t>Slide </a:t>
            </a:r>
            <a:fld id="{436B016F-A44E-42D5-99EB-6AE2DBD325C7}" type="slidenum">
              <a:rPr lang="en-US" noProof="0" smtClean="0"/>
              <a:pPr lvl="0"/>
              <a:t>9</a:t>
            </a:fld>
            <a:endParaRPr lang="en-US" noProof="0" dirty="0"/>
          </a:p>
        </p:txBody>
      </p:sp>
    </p:spTree>
    <p:extLst>
      <p:ext uri="{BB962C8B-B14F-4D97-AF65-F5344CB8AC3E}">
        <p14:creationId xmlns:p14="http://schemas.microsoft.com/office/powerpoint/2010/main" val="2756487926"/>
      </p:ext>
    </p:extLst>
  </p:cSld>
  <p:clrMapOvr>
    <a:masterClrMapping/>
  </p:clrMapOvr>
</p:sld>
</file>

<file path=ppt/theme/theme1.xml><?xml version="1.0" encoding="utf-8"?>
<a:theme xmlns:a="http://schemas.openxmlformats.org/drawingml/2006/main" name="BrushVTI">
  <a:themeElements>
    <a:clrScheme name="Custom 17">
      <a:dk1>
        <a:srgbClr val="000000"/>
      </a:dk1>
      <a:lt1>
        <a:srgbClr val="FFFFFF"/>
      </a:lt1>
      <a:dk2>
        <a:srgbClr val="57495C"/>
      </a:dk2>
      <a:lt2>
        <a:srgbClr val="E7E6E6"/>
      </a:lt2>
      <a:accent1>
        <a:srgbClr val="F07C98"/>
      </a:accent1>
      <a:accent2>
        <a:srgbClr val="A6778D"/>
      </a:accent2>
      <a:accent3>
        <a:srgbClr val="768BA6"/>
      </a:accent3>
      <a:accent4>
        <a:srgbClr val="E8908B"/>
      </a:accent4>
      <a:accent5>
        <a:srgbClr val="C47A93"/>
      </a:accent5>
      <a:accent6>
        <a:srgbClr val="70A8DB"/>
      </a:accent6>
      <a:hlink>
        <a:srgbClr val="EB8067"/>
      </a:hlink>
      <a:folHlink>
        <a:srgbClr val="7BC7C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2392</TotalTime>
  <Words>678</Words>
  <Application>Microsoft Macintosh PowerPoint</Application>
  <PresentationFormat>On-screen Show (4:3)</PresentationFormat>
  <Paragraphs>122</Paragraphs>
  <Slides>15</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Calibri</vt:lpstr>
      <vt:lpstr>Arial</vt:lpstr>
      <vt:lpstr>Abril Fatface</vt:lpstr>
      <vt:lpstr>Century Gothic</vt:lpstr>
      <vt:lpstr>BrushVTI</vt:lpstr>
      <vt:lpstr>Team Plans</vt:lpstr>
      <vt:lpstr>Team Plan</vt:lpstr>
      <vt:lpstr>Strategic Plan</vt:lpstr>
      <vt:lpstr>Questions to Ask for Strategic Plan</vt:lpstr>
      <vt:lpstr>Business Plan</vt:lpstr>
      <vt:lpstr>Team Sponsorships</vt:lpstr>
      <vt:lpstr>Notebook Organization</vt:lpstr>
      <vt:lpstr>Notebook Organization</vt:lpstr>
      <vt:lpstr>Sustainability Plan</vt:lpstr>
      <vt:lpstr>Example Organization Chart</vt:lpstr>
      <vt:lpstr>Example of How to Highlight</vt:lpstr>
      <vt:lpstr>Example Timeline</vt:lpstr>
      <vt:lpstr>Engineering Portfolio (What’s New)</vt:lpstr>
      <vt:lpstr>Useful Links</vt:lpstr>
      <vt:lpstr>Credits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Tips for Rookie Teams</dc:title>
  <dc:creator>Srinivasan Seshan</dc:creator>
  <cp:lastModifiedBy>Srinivasan Seshan</cp:lastModifiedBy>
  <cp:revision>18</cp:revision>
  <dcterms:created xsi:type="dcterms:W3CDTF">2020-03-03T17:05:41Z</dcterms:created>
  <dcterms:modified xsi:type="dcterms:W3CDTF">2020-06-20T11:48:27Z</dcterms:modified>
</cp:coreProperties>
</file>