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MOV" ContentType="video/unknown"/>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notesMasterIdLst>
    <p:notesMasterId r:id="rId10"/>
  </p:notesMasterIdLst>
  <p:handoutMasterIdLst>
    <p:handoutMasterId r:id="rId11"/>
  </p:handoutMasterIdLst>
  <p:sldIdLst>
    <p:sldId id="347" r:id="rId2"/>
    <p:sldId id="357" r:id="rId3"/>
    <p:sldId id="359" r:id="rId4"/>
    <p:sldId id="354" r:id="rId5"/>
    <p:sldId id="355" r:id="rId6"/>
    <p:sldId id="356" r:id="rId7"/>
    <p:sldId id="358" r:id="rId8"/>
    <p:sldId id="35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563" autoAdjust="0"/>
  </p:normalViewPr>
  <p:slideViewPr>
    <p:cSldViewPr snapToGrid="0" snapToObjects="1">
      <p:cViewPr varScale="1">
        <p:scale>
          <a:sx n="117" d="100"/>
          <a:sy n="117" d="100"/>
        </p:scale>
        <p:origin x="-800" y="-104"/>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FA3B4-5499-9244-86B5-B0871A9DDD84}" type="datetimeFigureOut">
              <a:rPr lang="en-US" smtClean="0"/>
              <a:t>10/4/14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EFB77E-72D5-284D-AE7A-D8D155D764C9}" type="slidenum">
              <a:rPr lang="en-US" smtClean="0"/>
              <a:t>‹#›</a:t>
            </a:fld>
            <a:endParaRPr lang="en-US"/>
          </a:p>
        </p:txBody>
      </p:sp>
    </p:spTree>
    <p:extLst>
      <p:ext uri="{BB962C8B-B14F-4D97-AF65-F5344CB8AC3E}">
        <p14:creationId xmlns:p14="http://schemas.microsoft.com/office/powerpoint/2010/main" val="35921038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10/4/14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1DAF2EC-7C5F-E845-AA84-54BAC27D17A4}" type="datetime1">
              <a:rPr lang="en-US" smtClean="0"/>
              <a:t>10/4/14</a:t>
            </a:fld>
            <a:endParaRPr lang="en-US"/>
          </a:p>
        </p:txBody>
      </p:sp>
      <p:sp>
        <p:nvSpPr>
          <p:cNvPr id="5" name="Footer Placeholder 4"/>
          <p:cNvSpPr>
            <a:spLocks noGrp="1"/>
          </p:cNvSpPr>
          <p:nvPr>
            <p:ph type="ftr" sz="quarter" idx="11"/>
          </p:nvPr>
        </p:nvSpPr>
        <p:spPr/>
        <p:txBody>
          <a:bodyPr/>
          <a:lstStyle/>
          <a:p>
            <a:r>
              <a:rPr lang="en-US" smtClean="0"/>
              <a:t>© 2014, Droids Robotics, v. 1.0, www.droidsrobotics.org, team@droidsrobotics.org</a:t>
            </a:r>
            <a:endParaRPr lang="en-US"/>
          </a:p>
        </p:txBody>
      </p:sp>
      <p:sp>
        <p:nvSpPr>
          <p:cNvPr id="9" name="Rectangle 8"/>
          <p:cNvSpPr/>
          <p:nvPr/>
        </p:nvSpPr>
        <p:spPr>
          <a:xfrm>
            <a:off x="9001124" y="4846320"/>
            <a:ext cx="142876" cy="201168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p:cNvSpPr/>
          <p:nvPr/>
        </p:nvSpPr>
        <p:spPr>
          <a:xfrm>
            <a:off x="9001124" y="0"/>
            <a:ext cx="142876" cy="484632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2FDF22-E2E9-494F-AC0B-EC80FB63B248}" type="datetime1">
              <a:rPr lang="en-US" smtClean="0"/>
              <a:t>10/4/14</a:t>
            </a:fld>
            <a:endParaRPr lang="en-US"/>
          </a:p>
        </p:txBody>
      </p:sp>
      <p:sp>
        <p:nvSpPr>
          <p:cNvPr id="5" name="Footer Placeholder 4"/>
          <p:cNvSpPr>
            <a:spLocks noGrp="1"/>
          </p:cNvSpPr>
          <p:nvPr>
            <p:ph type="ftr" sz="quarter" idx="11"/>
          </p:nvPr>
        </p:nvSpPr>
        <p:spPr/>
        <p:txBody>
          <a:bodyPr/>
          <a:lstStyle/>
          <a:p>
            <a:r>
              <a:rPr lang="en-US" smtClean="0"/>
              <a:t>© 2014, Droids Robotics, v. 1.0, www.droidsrobotics.org, team@droidsrobotics.org</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E0850-96A1-8044-94B5-7CC3425D9070}" type="datetime1">
              <a:rPr lang="en-US" smtClean="0"/>
              <a:t>10/4/14</a:t>
            </a:fld>
            <a:endParaRPr lang="en-US"/>
          </a:p>
        </p:txBody>
      </p:sp>
      <p:sp>
        <p:nvSpPr>
          <p:cNvPr id="5" name="Footer Placeholder 4"/>
          <p:cNvSpPr>
            <a:spLocks noGrp="1"/>
          </p:cNvSpPr>
          <p:nvPr>
            <p:ph type="ftr" sz="quarter" idx="11"/>
          </p:nvPr>
        </p:nvSpPr>
        <p:spPr/>
        <p:txBody>
          <a:bodyPr/>
          <a:lstStyle/>
          <a:p>
            <a:r>
              <a:rPr lang="en-US" smtClean="0"/>
              <a:t>© 2014, Droids Robotics, v. 1.0, www.droidsrobotics.org, team@droidsrobotics.org</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E7DD3C-B365-B248-8C80-B8A3B5D44320}" type="datetime1">
              <a:rPr lang="en-US" smtClean="0"/>
              <a:t>10/4/14</a:t>
            </a:fld>
            <a:endParaRPr lang="en-US"/>
          </a:p>
        </p:txBody>
      </p:sp>
      <p:sp>
        <p:nvSpPr>
          <p:cNvPr id="5" name="Footer Placeholder 4"/>
          <p:cNvSpPr>
            <a:spLocks noGrp="1"/>
          </p:cNvSpPr>
          <p:nvPr>
            <p:ph type="ftr" sz="quarter" idx="11"/>
          </p:nvPr>
        </p:nvSpPr>
        <p:spPr/>
        <p:txBody>
          <a:bodyPr/>
          <a:lstStyle/>
          <a:p>
            <a:r>
              <a:rPr lang="en-US" smtClean="0"/>
              <a:t>© 2014, Droids Robotics, v. 1.0, www.droidsrobotics.org, team@droidsrobotics.org</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E01847B-2F09-8A4A-BAED-F1BE7CAFD87A}" type="datetime1">
              <a:rPr lang="en-US" smtClean="0"/>
              <a:t>10/4/14</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smtClean="0"/>
              <a:t>© 2014, Droids Robotics, v. 1.0, www.droidsrobotics.org, team@droidsrobotics.org</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26086371-7849-0F4D-B196-FDFBD25D51EA}" type="datetime1">
              <a:rPr lang="en-US" smtClean="0"/>
              <a:t>10/4/14</a:t>
            </a:fld>
            <a:endParaRPr lang="en-US"/>
          </a:p>
        </p:txBody>
      </p:sp>
      <p:sp>
        <p:nvSpPr>
          <p:cNvPr id="6" name="Footer Placeholder 5"/>
          <p:cNvSpPr>
            <a:spLocks noGrp="1"/>
          </p:cNvSpPr>
          <p:nvPr>
            <p:ph type="ftr" sz="quarter" idx="11"/>
          </p:nvPr>
        </p:nvSpPr>
        <p:spPr/>
        <p:txBody>
          <a:bodyPr/>
          <a:lstStyle/>
          <a:p>
            <a:r>
              <a:rPr lang="en-US" smtClean="0"/>
              <a:t>© 2014, Droids Robotics, v. 1.0, www.droidsrobotics.org, team@droidsrobotics.org</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C3CAC4-AEFE-3748-BA27-9FD5E20AC495}" type="datetime1">
              <a:rPr lang="en-US" smtClean="0"/>
              <a:t>10/4/14</a:t>
            </a:fld>
            <a:endParaRPr lang="en-US"/>
          </a:p>
        </p:txBody>
      </p:sp>
      <p:sp>
        <p:nvSpPr>
          <p:cNvPr id="8" name="Footer Placeholder 7"/>
          <p:cNvSpPr>
            <a:spLocks noGrp="1"/>
          </p:cNvSpPr>
          <p:nvPr>
            <p:ph type="ftr" sz="quarter" idx="11"/>
          </p:nvPr>
        </p:nvSpPr>
        <p:spPr/>
        <p:txBody>
          <a:bodyPr/>
          <a:lstStyle/>
          <a:p>
            <a:r>
              <a:rPr lang="en-US" smtClean="0"/>
              <a:t>© 2014, Droids Robotics, v. 1.0, www.droidsrobotics.org, team@droidsrobotics.org</a:t>
            </a:r>
            <a:endParaRPr lang="en-US"/>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63E806-D2BF-8D4C-943D-2945CED5D48E}" type="datetime1">
              <a:rPr lang="en-US" smtClean="0"/>
              <a:t>10/4/14</a:t>
            </a:fld>
            <a:endParaRPr lang="en-US"/>
          </a:p>
        </p:txBody>
      </p:sp>
      <p:sp>
        <p:nvSpPr>
          <p:cNvPr id="4" name="Footer Placeholder 3"/>
          <p:cNvSpPr>
            <a:spLocks noGrp="1"/>
          </p:cNvSpPr>
          <p:nvPr>
            <p:ph type="ftr" sz="quarter" idx="11"/>
          </p:nvPr>
        </p:nvSpPr>
        <p:spPr/>
        <p:txBody>
          <a:bodyPr/>
          <a:lstStyle/>
          <a:p>
            <a:r>
              <a:rPr lang="en-US" smtClean="0"/>
              <a:t>© 2014, Droids Robotics, v. 1.0, www.droidsrobotics.org, team@droidsrobotics.org</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B09C98-BA60-B74D-AA11-62AEF653131E}" type="datetime1">
              <a:rPr lang="en-US" smtClean="0"/>
              <a:t>10/4/14</a:t>
            </a:fld>
            <a:endParaRPr lang="en-US"/>
          </a:p>
        </p:txBody>
      </p:sp>
      <p:sp>
        <p:nvSpPr>
          <p:cNvPr id="3" name="Footer Placeholder 2"/>
          <p:cNvSpPr>
            <a:spLocks noGrp="1"/>
          </p:cNvSpPr>
          <p:nvPr>
            <p:ph type="ftr" sz="quarter" idx="11"/>
          </p:nvPr>
        </p:nvSpPr>
        <p:spPr/>
        <p:txBody>
          <a:bodyPr/>
          <a:lstStyle/>
          <a:p>
            <a:r>
              <a:rPr lang="en-US" smtClean="0"/>
              <a:t>© 2014, Droids Robotics, v. 1.0, www.droidsrobotics.org, team@droidsrobotics.org</a:t>
            </a:r>
            <a:endParaRPr lang="en-US"/>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9BA9D0-0653-6E4F-A6F2-B2B0A778134F}" type="datetime1">
              <a:rPr lang="en-US" smtClean="0"/>
              <a:t>10/4/14</a:t>
            </a:fld>
            <a:endParaRPr lang="en-US"/>
          </a:p>
        </p:txBody>
      </p:sp>
      <p:sp>
        <p:nvSpPr>
          <p:cNvPr id="6" name="Footer Placeholder 5"/>
          <p:cNvSpPr>
            <a:spLocks noGrp="1"/>
          </p:cNvSpPr>
          <p:nvPr>
            <p:ph type="ftr" sz="quarter" idx="11"/>
          </p:nvPr>
        </p:nvSpPr>
        <p:spPr/>
        <p:txBody>
          <a:bodyPr/>
          <a:lstStyle/>
          <a:p>
            <a:r>
              <a:rPr lang="en-US" smtClean="0"/>
              <a:t>© 2014, Droids Robotics, v. 1.0, www.droidsrobotics.org, team@droidsrobotics.org</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91306F-EC6A-1247-864B-4E1DB530F381}" type="datetime1">
              <a:rPr lang="en-US" smtClean="0"/>
              <a:t>10/4/14</a:t>
            </a:fld>
            <a:endParaRPr lang="en-US"/>
          </a:p>
        </p:txBody>
      </p:sp>
      <p:sp>
        <p:nvSpPr>
          <p:cNvPr id="6" name="Footer Placeholder 5"/>
          <p:cNvSpPr>
            <a:spLocks noGrp="1"/>
          </p:cNvSpPr>
          <p:nvPr>
            <p:ph type="ftr" sz="quarter" idx="11"/>
          </p:nvPr>
        </p:nvSpPr>
        <p:spPr/>
        <p:txBody>
          <a:bodyPr/>
          <a:lstStyle/>
          <a:p>
            <a:r>
              <a:rPr lang="en-US" smtClean="0"/>
              <a:t>© 2014, Droids Robotics, v. 1.0, www.droidsrobotics.org, team@droidsrobotics.org</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7EF29357-B41B-9D48-8269-4EEBE3DDF343}" type="datetime1">
              <a:rPr lang="en-US" smtClean="0"/>
              <a:t>10/4/14</a:t>
            </a:fld>
            <a:endParaRPr lang="en-US"/>
          </a:p>
        </p:txBody>
      </p:sp>
      <p:sp>
        <p:nvSpPr>
          <p:cNvPr id="5" name="Footer Placeholder 4"/>
          <p:cNvSpPr>
            <a:spLocks noGrp="1"/>
          </p:cNvSpPr>
          <p:nvPr>
            <p:ph type="ftr" sz="quarter" idx="3"/>
          </p:nvPr>
        </p:nvSpPr>
        <p:spPr>
          <a:xfrm>
            <a:off x="457199" y="6492875"/>
            <a:ext cx="4943061" cy="283845"/>
          </a:xfrm>
          <a:prstGeom prst="rect">
            <a:avLst/>
          </a:prstGeom>
        </p:spPr>
        <p:txBody>
          <a:bodyPr vert="horz" lIns="91440" tIns="45720" rIns="91440" bIns="45720" rtlCol="0" anchor="t"/>
          <a:lstStyle>
            <a:lvl1pPr algn="l">
              <a:defRPr sz="1000">
                <a:solidFill>
                  <a:schemeClr val="tx1"/>
                </a:solidFill>
              </a:defRPr>
            </a:lvl1pPr>
          </a:lstStyle>
          <a:p>
            <a:r>
              <a:rPr lang="en-US" smtClean="0"/>
              <a:t>© 2014, Droids Robotics, v. 1.0, www.droidsrobotics.org, team@droidsrobotics.org</a:t>
            </a:r>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7" name="Rectangle 6"/>
          <p:cNvSpPr/>
          <p:nvPr/>
        </p:nvSpPr>
        <p:spPr>
          <a:xfrm>
            <a:off x="9001124" y="0"/>
            <a:ext cx="142876" cy="13716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5.JPG"/><Relationship Id="rId5" Type="http://schemas.openxmlformats.org/officeDocument/2006/relationships/image" Target="../media/image6.png"/><Relationship Id="rId1" Type="http://schemas.microsoft.com/office/2007/relationships/media" Target="../media/media1.MOV"/><Relationship Id="rId2" Type="http://schemas.openxmlformats.org/officeDocument/2006/relationships/video" Target="../media/media1.MOV"/></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droidsrobotics.org" TargetMode="External"/><Relationship Id="rId3" Type="http://schemas.openxmlformats.org/officeDocument/2006/relationships/hyperlink" Target="mailto:team@droidsrobotics.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297" y="228600"/>
            <a:ext cx="7772400" cy="4571999"/>
          </a:xfrm>
        </p:spPr>
        <p:txBody>
          <a:bodyPr/>
          <a:lstStyle/>
          <a:p>
            <a:r>
              <a:rPr lang="en-US" sz="5400" dirty="0" smtClean="0"/>
              <a:t>Advanced Ev3 programming LESSON </a:t>
            </a:r>
            <a:r>
              <a:rPr lang="en-US" sz="5400" dirty="0" smtClean="0"/>
              <a:t>3: </a:t>
            </a:r>
            <a:r>
              <a:rPr lang="en-US" sz="5400" dirty="0" smtClean="0"/>
              <a:t/>
            </a:r>
            <a:br>
              <a:rPr lang="en-US" sz="5400" dirty="0" smtClean="0"/>
            </a:br>
            <a:r>
              <a:rPr lang="en-US" sz="5400" dirty="0" smtClean="0"/>
              <a:t/>
            </a:r>
            <a:br>
              <a:rPr lang="en-US" sz="5400" dirty="0" smtClean="0"/>
            </a:br>
            <a:r>
              <a:rPr lang="en-US" sz="4800" dirty="0" smtClean="0">
                <a:solidFill>
                  <a:srgbClr val="0000FF"/>
                </a:solidFill>
              </a:rPr>
              <a:t>ALIGNING ON A LINE/Squaring off</a:t>
            </a:r>
            <a:endParaRPr lang="en-US" sz="4800" dirty="0">
              <a:solidFill>
                <a:srgbClr val="0000FF"/>
              </a:solidFill>
            </a:endParaRPr>
          </a:p>
        </p:txBody>
      </p:sp>
      <p:sp>
        <p:nvSpPr>
          <p:cNvPr id="3" name="Subtitle 2"/>
          <p:cNvSpPr>
            <a:spLocks noGrp="1"/>
          </p:cNvSpPr>
          <p:nvPr>
            <p:ph type="subTitle" idx="1"/>
          </p:nvPr>
        </p:nvSpPr>
        <p:spPr>
          <a:xfrm>
            <a:off x="335721" y="5032513"/>
            <a:ext cx="6858000" cy="914400"/>
          </a:xfrm>
        </p:spPr>
        <p:txBody>
          <a:bodyPr/>
          <a:lstStyle/>
          <a:p>
            <a:r>
              <a:rPr lang="en-US" dirty="0" smtClean="0"/>
              <a:t>By Droids Robotics</a:t>
            </a:r>
            <a:endParaRPr lang="en-US" dirty="0"/>
          </a:p>
        </p:txBody>
      </p:sp>
      <p:sp>
        <p:nvSpPr>
          <p:cNvPr id="4" name="Footer Placeholder 3"/>
          <p:cNvSpPr>
            <a:spLocks noGrp="1"/>
          </p:cNvSpPr>
          <p:nvPr>
            <p:ph type="ftr" sz="quarter" idx="11"/>
          </p:nvPr>
        </p:nvSpPr>
        <p:spPr>
          <a:xfrm>
            <a:off x="457200" y="6492875"/>
            <a:ext cx="5925554" cy="283845"/>
          </a:xfrm>
        </p:spPr>
        <p:txBody>
          <a:bodyPr/>
          <a:lstStyle/>
          <a:p>
            <a:r>
              <a:rPr lang="en-US" smtClean="0"/>
              <a:t>© 2014, Droids Robotics, v. 1.0, www.droidsrobotics.org, team@droidsrobotics.org</a:t>
            </a:r>
            <a:endParaRPr lang="en-US"/>
          </a:p>
        </p:txBody>
      </p:sp>
      <p:pic>
        <p:nvPicPr>
          <p:cNvPr id="5" name="Picture 4" descr="Droidslog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455" y="228600"/>
            <a:ext cx="2061923" cy="2061923"/>
          </a:xfrm>
          <a:prstGeom prst="rect">
            <a:avLst/>
          </a:prstGeom>
        </p:spPr>
      </p:pic>
    </p:spTree>
    <p:extLst>
      <p:ext uri="{BB962C8B-B14F-4D97-AF65-F5344CB8AC3E}">
        <p14:creationId xmlns:p14="http://schemas.microsoft.com/office/powerpoint/2010/main" val="110360860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885369"/>
          </a:xfrm>
        </p:spPr>
        <p:txBody>
          <a:bodyPr/>
          <a:lstStyle/>
          <a:p>
            <a:r>
              <a:rPr lang="en-US" dirty="0" smtClean="0"/>
              <a:t>Aligning on a line</a:t>
            </a:r>
            <a:endParaRPr lang="en-US" dirty="0"/>
          </a:p>
        </p:txBody>
      </p:sp>
      <p:sp>
        <p:nvSpPr>
          <p:cNvPr id="3" name="Content Placeholder 2"/>
          <p:cNvSpPr>
            <a:spLocks noGrp="1"/>
          </p:cNvSpPr>
          <p:nvPr>
            <p:ph idx="1"/>
          </p:nvPr>
        </p:nvSpPr>
        <p:spPr>
          <a:xfrm>
            <a:off x="457200" y="1038088"/>
            <a:ext cx="8245474" cy="5088076"/>
          </a:xfrm>
        </p:spPr>
        <p:txBody>
          <a:bodyPr/>
          <a:lstStyle/>
          <a:p>
            <a:r>
              <a:rPr lang="en-US" dirty="0" smtClean="0"/>
              <a:t>Another team asked us if we could do a lesson on aligning on a line, aka Squaring on a Line.</a:t>
            </a:r>
            <a:r>
              <a:rPr lang="en-US" dirty="0"/>
              <a:t> </a:t>
            </a:r>
            <a:r>
              <a:rPr lang="en-US" dirty="0" smtClean="0"/>
              <a:t> This lesson is dedicated to your team.</a:t>
            </a:r>
            <a:endParaRPr lang="en-US" dirty="0"/>
          </a:p>
          <a:p>
            <a:r>
              <a:rPr lang="en-US" dirty="0" smtClean="0"/>
              <a:t>FLL mats have lines that you can follow but also useful lines that you can use to square on.  We highlight some examples below.</a:t>
            </a:r>
          </a:p>
          <a:p>
            <a:r>
              <a:rPr lang="en-US" dirty="0" smtClean="0"/>
              <a:t>Start at Step 1 in the corresponding EV3 Program.</a:t>
            </a:r>
          </a:p>
        </p:txBody>
      </p:sp>
      <p:sp>
        <p:nvSpPr>
          <p:cNvPr id="4" name="Footer Placeholder 3"/>
          <p:cNvSpPr>
            <a:spLocks noGrp="1"/>
          </p:cNvSpPr>
          <p:nvPr>
            <p:ph type="ftr" sz="quarter" idx="11"/>
          </p:nvPr>
        </p:nvSpPr>
        <p:spPr>
          <a:xfrm>
            <a:off x="457199" y="6492875"/>
            <a:ext cx="5496497" cy="283845"/>
          </a:xfrm>
        </p:spPr>
        <p:txBody>
          <a:bodyPr/>
          <a:lstStyle/>
          <a:p>
            <a:r>
              <a:rPr lang="en-US" dirty="0" smtClean="0"/>
              <a:t>© 2014, Droids Robotics, v. 1.0, </a:t>
            </a:r>
            <a:r>
              <a:rPr lang="en-US" dirty="0" err="1" smtClean="0"/>
              <a:t>www.droidsrobotics.org</a:t>
            </a:r>
            <a:r>
              <a:rPr lang="en-US" dirty="0" smtClean="0"/>
              <a:t>, </a:t>
            </a:r>
            <a:r>
              <a:rPr lang="en-US" dirty="0" err="1" smtClean="0"/>
              <a:t>team@droidsrobotics.org</a:t>
            </a:r>
            <a:endParaRPr lang="en-US" dirty="0"/>
          </a:p>
        </p:txBody>
      </p:sp>
      <p:pic>
        <p:nvPicPr>
          <p:cNvPr id="6" name="Picture 5" descr="images-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39" y="3617567"/>
            <a:ext cx="4025900" cy="2019300"/>
          </a:xfrm>
          <a:prstGeom prst="rect">
            <a:avLst/>
          </a:prstGeom>
        </p:spPr>
      </p:pic>
      <p:pic>
        <p:nvPicPr>
          <p:cNvPr id="7" name="Picture 6" descr="images.jpg"/>
          <p:cNvPicPr>
            <a:picLocks noChangeAspect="1"/>
          </p:cNvPicPr>
          <p:nvPr/>
        </p:nvPicPr>
        <p:blipFill rotWithShape="1">
          <a:blip r:embed="rId3">
            <a:extLst>
              <a:ext uri="{28A0092B-C50C-407E-A947-70E740481C1C}">
                <a14:useLocalDpi xmlns:a14="http://schemas.microsoft.com/office/drawing/2010/main" val="0"/>
              </a:ext>
            </a:extLst>
          </a:blip>
          <a:srcRect l="5659" t="13279" r="4223" b="14970"/>
          <a:stretch/>
        </p:blipFill>
        <p:spPr>
          <a:xfrm>
            <a:off x="4691852" y="3617567"/>
            <a:ext cx="3811261" cy="2019299"/>
          </a:xfrm>
          <a:prstGeom prst="rect">
            <a:avLst/>
          </a:prstGeom>
        </p:spPr>
      </p:pic>
      <p:sp>
        <p:nvSpPr>
          <p:cNvPr id="8" name="Oval 7"/>
          <p:cNvSpPr/>
          <p:nvPr/>
        </p:nvSpPr>
        <p:spPr>
          <a:xfrm>
            <a:off x="2116796" y="4344560"/>
            <a:ext cx="802154" cy="278498"/>
          </a:xfrm>
          <a:prstGeom prst="ellipse">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3313446" y="4636209"/>
            <a:ext cx="458801" cy="278498"/>
          </a:xfrm>
          <a:prstGeom prst="ellipse">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1214783" y="3960348"/>
            <a:ext cx="346560" cy="278498"/>
          </a:xfrm>
          <a:prstGeom prst="ellipse">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2689549" y="4649360"/>
            <a:ext cx="458801" cy="278498"/>
          </a:xfrm>
          <a:prstGeom prst="ellipse">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5494896" y="4132692"/>
            <a:ext cx="458801" cy="278498"/>
          </a:xfrm>
          <a:prstGeom prst="ellipse">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6583479" y="4496960"/>
            <a:ext cx="458801" cy="278498"/>
          </a:xfrm>
          <a:prstGeom prst="ellipse">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834957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Robot that Straightens on a Line</a:t>
            </a:r>
            <a:endParaRPr lang="en-US" dirty="0"/>
          </a:p>
        </p:txBody>
      </p:sp>
      <p:sp>
        <p:nvSpPr>
          <p:cNvPr id="3" name="Content Placeholder 2"/>
          <p:cNvSpPr>
            <a:spLocks noGrp="1"/>
          </p:cNvSpPr>
          <p:nvPr>
            <p:ph idx="1"/>
          </p:nvPr>
        </p:nvSpPr>
        <p:spPr>
          <a:xfrm>
            <a:off x="2757176" y="1524318"/>
            <a:ext cx="5840002" cy="2492239"/>
          </a:xfrm>
        </p:spPr>
        <p:txBody>
          <a:bodyPr>
            <a:normAutofit/>
          </a:bodyPr>
          <a:lstStyle/>
          <a:p>
            <a:r>
              <a:rPr lang="en-US" sz="1600" dirty="0" smtClean="0"/>
              <a:t>You </a:t>
            </a:r>
            <a:r>
              <a:rPr lang="en-US" sz="1600" dirty="0"/>
              <a:t>will need 2 </a:t>
            </a:r>
            <a:r>
              <a:rPr lang="en-US" sz="1600" dirty="0" smtClean="0"/>
              <a:t>Color </a:t>
            </a:r>
            <a:r>
              <a:rPr lang="en-US" sz="1600" dirty="0"/>
              <a:t>Sensors (connected in Ports 1 and 4 in this program</a:t>
            </a:r>
            <a:r>
              <a:rPr lang="en-US" sz="1600" dirty="0" smtClean="0"/>
              <a:t>).  Works on EV3 and NXT.</a:t>
            </a:r>
            <a:endParaRPr lang="en-US" sz="1600" dirty="0"/>
          </a:p>
          <a:p>
            <a:r>
              <a:rPr lang="en-US" sz="1600" dirty="0" smtClean="0"/>
              <a:t>You </a:t>
            </a:r>
            <a:r>
              <a:rPr lang="en-US" sz="1600" dirty="0"/>
              <a:t>should adjust the ports as needed - e.g. this assumes that a color sensor on port 1 is next to the wheel on motor port B and color sensor on port 4 is next to the wheel on motor port C</a:t>
            </a:r>
            <a:r>
              <a:rPr lang="en-US" sz="1600" dirty="0" smtClean="0"/>
              <a:t>.</a:t>
            </a:r>
          </a:p>
        </p:txBody>
      </p:sp>
      <p:sp>
        <p:nvSpPr>
          <p:cNvPr id="4" name="Footer Placeholder 3"/>
          <p:cNvSpPr>
            <a:spLocks noGrp="1"/>
          </p:cNvSpPr>
          <p:nvPr>
            <p:ph type="ftr" sz="quarter" idx="11"/>
          </p:nvPr>
        </p:nvSpPr>
        <p:spPr/>
        <p:txBody>
          <a:bodyPr/>
          <a:lstStyle/>
          <a:p>
            <a:r>
              <a:rPr lang="en-US" smtClean="0"/>
              <a:t>© 2014, Droids Robotics, v. 1.0, www.droidsrobotics.org, team@droidsrobotics.org</a:t>
            </a:r>
            <a:endParaRPr lang="en-US"/>
          </a:p>
        </p:txBody>
      </p:sp>
      <p:pic>
        <p:nvPicPr>
          <p:cNvPr id="5" name="Picture 4" descr="IMG_0087.JPG"/>
          <p:cNvPicPr>
            <a:picLocks noChangeAspect="1"/>
          </p:cNvPicPr>
          <p:nvPr/>
        </p:nvPicPr>
        <p:blipFill rotWithShape="1">
          <a:blip r:embed="rId4">
            <a:extLst>
              <a:ext uri="{28A0092B-C50C-407E-A947-70E740481C1C}">
                <a14:useLocalDpi xmlns:a14="http://schemas.microsoft.com/office/drawing/2010/main" val="0"/>
              </a:ext>
            </a:extLst>
          </a:blip>
          <a:srcRect l="13049" t="7805"/>
          <a:stretch/>
        </p:blipFill>
        <p:spPr>
          <a:xfrm rot="5400000">
            <a:off x="190428" y="1791089"/>
            <a:ext cx="2605562" cy="2072020"/>
          </a:xfrm>
          <a:prstGeom prst="rect">
            <a:avLst/>
          </a:prstGeom>
        </p:spPr>
      </p:pic>
      <p:pic>
        <p:nvPicPr>
          <p:cNvPr id="6" name="IMG_0089.MOV">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3679853" y="3771646"/>
            <a:ext cx="3934486" cy="2216612"/>
          </a:xfrm>
          <a:prstGeom prst="rect">
            <a:avLst/>
          </a:prstGeom>
        </p:spPr>
      </p:pic>
      <p:sp>
        <p:nvSpPr>
          <p:cNvPr id="7" name="TextBox 6"/>
          <p:cNvSpPr txBox="1"/>
          <p:nvPr/>
        </p:nvSpPr>
        <p:spPr>
          <a:xfrm>
            <a:off x="4135764" y="3397790"/>
            <a:ext cx="2963421" cy="369332"/>
          </a:xfrm>
          <a:prstGeom prst="rect">
            <a:avLst/>
          </a:prstGeom>
          <a:noFill/>
        </p:spPr>
        <p:txBody>
          <a:bodyPr wrap="square" rtlCol="0">
            <a:spAutoFit/>
          </a:bodyPr>
          <a:lstStyle/>
          <a:p>
            <a:r>
              <a:rPr lang="en-US" dirty="0" smtClean="0"/>
              <a:t>Click on video</a:t>
            </a:r>
            <a:endParaRPr lang="en-US" dirty="0"/>
          </a:p>
        </p:txBody>
      </p:sp>
    </p:spTree>
    <p:extLst>
      <p:ext uri="{BB962C8B-B14F-4D97-AF65-F5344CB8AC3E}">
        <p14:creationId xmlns:p14="http://schemas.microsoft.com/office/powerpoint/2010/main" val="3896168904"/>
      </p:ext>
    </p:extLst>
  </p:cSld>
  <p:clrMapOvr>
    <a:masterClrMapping/>
  </p:clrMapOvr>
  <p:timing>
    <p:tnLst>
      <p:par>
        <p:cTn xmlns:p14="http://schemas.microsoft.com/office/powerpoint/2010/mai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vol="80000">
                <p:cTn id="7" fill="hold" display="0">
                  <p:stCondLst>
                    <p:cond delay="indefinite"/>
                  </p:stCondLst>
                </p:cTn>
                <p:tgtEl>
                  <p:spTgt spid="6"/>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Shot 2014-10-04 at 2.32.0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782" y="1313914"/>
            <a:ext cx="8272991" cy="3565659"/>
          </a:xfrm>
          <a:prstGeom prst="rect">
            <a:avLst/>
          </a:prstGeom>
        </p:spPr>
      </p:pic>
      <p:sp>
        <p:nvSpPr>
          <p:cNvPr id="2" name="Title 1"/>
          <p:cNvSpPr>
            <a:spLocks noGrp="1"/>
          </p:cNvSpPr>
          <p:nvPr>
            <p:ph type="title"/>
          </p:nvPr>
        </p:nvSpPr>
        <p:spPr/>
        <p:txBody>
          <a:bodyPr/>
          <a:lstStyle/>
          <a:p>
            <a:r>
              <a:rPr lang="en-US" dirty="0" smtClean="0"/>
              <a:t>STEP 1: Moving until Line</a:t>
            </a:r>
            <a:endParaRPr lang="en-US" dirty="0"/>
          </a:p>
        </p:txBody>
      </p:sp>
      <p:sp>
        <p:nvSpPr>
          <p:cNvPr id="4" name="Footer Placeholder 3"/>
          <p:cNvSpPr>
            <a:spLocks noGrp="1"/>
          </p:cNvSpPr>
          <p:nvPr>
            <p:ph type="ftr" sz="quarter" idx="11"/>
          </p:nvPr>
        </p:nvSpPr>
        <p:spPr/>
        <p:txBody>
          <a:bodyPr/>
          <a:lstStyle/>
          <a:p>
            <a:r>
              <a:rPr lang="en-US" smtClean="0"/>
              <a:t>© 2014, Droids Robotics, v. 1.0, www.droidsrobotics.org, team@droidsrobotics.org</a:t>
            </a:r>
            <a:endParaRPr lang="en-US"/>
          </a:p>
        </p:txBody>
      </p:sp>
      <p:sp>
        <p:nvSpPr>
          <p:cNvPr id="6" name="Oval 5"/>
          <p:cNvSpPr/>
          <p:nvPr/>
        </p:nvSpPr>
        <p:spPr>
          <a:xfrm>
            <a:off x="4266024" y="1378656"/>
            <a:ext cx="4436650" cy="3495491"/>
          </a:xfrm>
          <a:prstGeom prst="ellipse">
            <a:avLst/>
          </a:prstGeom>
          <a:noFill/>
          <a:ln>
            <a:solidFill>
              <a:srgbClr val="D1282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flipV="1">
            <a:off x="7283721" y="4879573"/>
            <a:ext cx="814128" cy="922723"/>
          </a:xfrm>
          <a:prstGeom prst="straightConnector1">
            <a:avLst/>
          </a:prstGeom>
          <a:ln>
            <a:solidFill>
              <a:srgbClr val="D1282E"/>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587144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872153"/>
          </a:xfrm>
        </p:spPr>
        <p:txBody>
          <a:bodyPr/>
          <a:lstStyle/>
          <a:p>
            <a:r>
              <a:rPr lang="en-US" dirty="0" smtClean="0"/>
              <a:t>Step 2: </a:t>
            </a:r>
            <a:r>
              <a:rPr lang="en-US" dirty="0" err="1" smtClean="0"/>
              <a:t>ADDinG</a:t>
            </a:r>
            <a:r>
              <a:rPr lang="en-US" dirty="0" smtClean="0"/>
              <a:t> INPUTS</a:t>
            </a:r>
            <a:endParaRPr lang="en-US" dirty="0"/>
          </a:p>
        </p:txBody>
      </p:sp>
      <p:sp>
        <p:nvSpPr>
          <p:cNvPr id="4" name="Footer Placeholder 3"/>
          <p:cNvSpPr>
            <a:spLocks noGrp="1"/>
          </p:cNvSpPr>
          <p:nvPr>
            <p:ph type="ftr" sz="quarter" idx="11"/>
          </p:nvPr>
        </p:nvSpPr>
        <p:spPr/>
        <p:txBody>
          <a:bodyPr/>
          <a:lstStyle/>
          <a:p>
            <a:r>
              <a:rPr lang="en-US" smtClean="0"/>
              <a:t>© 2014, Droids Robotics, v. 1.0, www.droidsrobotics.org, team@droidsrobotics.org</a:t>
            </a:r>
            <a:endParaRPr lang="en-US"/>
          </a:p>
        </p:txBody>
      </p:sp>
      <p:pic>
        <p:nvPicPr>
          <p:cNvPr id="5" name="Picture 4" descr="Screen Shot 2014-10-04 at 1.54.5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29" y="1320625"/>
            <a:ext cx="9144000" cy="5172250"/>
          </a:xfrm>
          <a:prstGeom prst="rect">
            <a:avLst/>
          </a:prstGeom>
        </p:spPr>
      </p:pic>
    </p:spTree>
    <p:extLst>
      <p:ext uri="{BB962C8B-B14F-4D97-AF65-F5344CB8AC3E}">
        <p14:creationId xmlns:p14="http://schemas.microsoft.com/office/powerpoint/2010/main" val="213554961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Shot 2014-10-04 at 2.35.2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666" y="1071216"/>
            <a:ext cx="8686800" cy="5537200"/>
          </a:xfrm>
          <a:prstGeom prst="rect">
            <a:avLst/>
          </a:prstGeom>
        </p:spPr>
      </p:pic>
      <p:sp>
        <p:nvSpPr>
          <p:cNvPr id="2" name="Title 1"/>
          <p:cNvSpPr>
            <a:spLocks noGrp="1"/>
          </p:cNvSpPr>
          <p:nvPr>
            <p:ph type="title"/>
          </p:nvPr>
        </p:nvSpPr>
        <p:spPr>
          <a:xfrm>
            <a:off x="457199" y="152718"/>
            <a:ext cx="8245475" cy="918498"/>
          </a:xfrm>
        </p:spPr>
        <p:txBody>
          <a:bodyPr>
            <a:normAutofit fontScale="90000"/>
          </a:bodyPr>
          <a:lstStyle/>
          <a:p>
            <a:r>
              <a:rPr lang="en-US" dirty="0" smtClean="0"/>
              <a:t>STEP 3: MY Block With DUAL STAGE FIX</a:t>
            </a:r>
            <a:endParaRPr lang="en-US" dirty="0"/>
          </a:p>
        </p:txBody>
      </p:sp>
      <p:sp>
        <p:nvSpPr>
          <p:cNvPr id="4" name="Footer Placeholder 3"/>
          <p:cNvSpPr>
            <a:spLocks noGrp="1"/>
          </p:cNvSpPr>
          <p:nvPr>
            <p:ph type="ftr" sz="quarter" idx="11"/>
          </p:nvPr>
        </p:nvSpPr>
        <p:spPr/>
        <p:txBody>
          <a:bodyPr/>
          <a:lstStyle/>
          <a:p>
            <a:r>
              <a:rPr lang="en-US" smtClean="0"/>
              <a:t>© 2014, Droids Robotics, v. 1.0, www.droidsrobotics.org, team@droidsrobotics.org</a:t>
            </a:r>
            <a:endParaRPr lang="en-US"/>
          </a:p>
        </p:txBody>
      </p:sp>
      <p:sp>
        <p:nvSpPr>
          <p:cNvPr id="7" name="Oval 6"/>
          <p:cNvSpPr/>
          <p:nvPr/>
        </p:nvSpPr>
        <p:spPr>
          <a:xfrm>
            <a:off x="5687826" y="1071216"/>
            <a:ext cx="3248640" cy="804264"/>
          </a:xfrm>
          <a:prstGeom prst="ellipse">
            <a:avLst/>
          </a:prstGeom>
          <a:noFill/>
          <a:ln w="28575" cmpd="sng">
            <a:solidFill>
              <a:srgbClr val="D1282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275168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697630"/>
          </a:xfrm>
        </p:spPr>
        <p:txBody>
          <a:bodyPr/>
          <a:lstStyle/>
          <a:p>
            <a:r>
              <a:rPr lang="en-US" dirty="0" smtClean="0"/>
              <a:t>TIPS</a:t>
            </a:r>
            <a:endParaRPr lang="en-US" dirty="0"/>
          </a:p>
        </p:txBody>
      </p:sp>
      <p:sp>
        <p:nvSpPr>
          <p:cNvPr id="3" name="Content Placeholder 2"/>
          <p:cNvSpPr>
            <a:spLocks noGrp="1"/>
          </p:cNvSpPr>
          <p:nvPr>
            <p:ph idx="1"/>
          </p:nvPr>
        </p:nvSpPr>
        <p:spPr>
          <a:xfrm>
            <a:off x="457199" y="1012687"/>
            <a:ext cx="8245474" cy="4373563"/>
          </a:xfrm>
        </p:spPr>
        <p:txBody>
          <a:bodyPr/>
          <a:lstStyle/>
          <a:p>
            <a:r>
              <a:rPr lang="en-US" dirty="0" smtClean="0"/>
              <a:t>You will get better results </a:t>
            </a:r>
          </a:p>
          <a:p>
            <a:r>
              <a:rPr lang="en-US" dirty="0" smtClean="0"/>
              <a:t>….if your color sensors are closer to the ground</a:t>
            </a:r>
          </a:p>
          <a:p>
            <a:r>
              <a:rPr lang="en-US" dirty="0" smtClean="0"/>
              <a:t>….if you shield your color sensors</a:t>
            </a:r>
          </a:p>
          <a:p>
            <a:r>
              <a:rPr lang="en-US" dirty="0" smtClean="0"/>
              <a:t>….if you don’t come at the line at steep angles</a:t>
            </a:r>
          </a:p>
          <a:p>
            <a:r>
              <a:rPr lang="en-US" dirty="0" smtClean="0"/>
              <a:t>….if you keep your color sensors spread apart</a:t>
            </a:r>
          </a:p>
        </p:txBody>
      </p:sp>
      <p:sp>
        <p:nvSpPr>
          <p:cNvPr id="4" name="Footer Placeholder 3"/>
          <p:cNvSpPr>
            <a:spLocks noGrp="1"/>
          </p:cNvSpPr>
          <p:nvPr>
            <p:ph type="ftr" sz="quarter" idx="11"/>
          </p:nvPr>
        </p:nvSpPr>
        <p:spPr/>
        <p:txBody>
          <a:bodyPr/>
          <a:lstStyle/>
          <a:p>
            <a:r>
              <a:rPr lang="en-US" smtClean="0"/>
              <a:t>© 2014, Droids Robotics, v. 1.0, www.droidsrobotics.org, team@droidsrobotics.org</a:t>
            </a:r>
            <a:endParaRPr lang="en-US"/>
          </a:p>
        </p:txBody>
      </p:sp>
    </p:spTree>
    <p:extLst>
      <p:ext uri="{BB962C8B-B14F-4D97-AF65-F5344CB8AC3E}">
        <p14:creationId xmlns:p14="http://schemas.microsoft.com/office/powerpoint/2010/main" val="292590806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CREDITS</a:t>
            </a:r>
            <a:endParaRPr lang="en-US" dirty="0"/>
          </a:p>
        </p:txBody>
      </p:sp>
      <p:sp>
        <p:nvSpPr>
          <p:cNvPr id="3" name="Content Placeholder 2"/>
          <p:cNvSpPr>
            <a:spLocks noGrp="1"/>
          </p:cNvSpPr>
          <p:nvPr>
            <p:ph idx="1"/>
          </p:nvPr>
        </p:nvSpPr>
        <p:spPr>
          <a:xfrm>
            <a:off x="457199" y="1253244"/>
            <a:ext cx="8245474" cy="4373563"/>
          </a:xfrm>
        </p:spPr>
        <p:txBody>
          <a:bodyPr>
            <a:normAutofit/>
          </a:bodyPr>
          <a:lstStyle/>
          <a:p>
            <a:pPr marL="342900" indent="-342900">
              <a:buFont typeface="Arial"/>
              <a:buChar char="•"/>
            </a:pPr>
            <a:r>
              <a:rPr lang="en-US" dirty="0" smtClean="0"/>
              <a:t>These slides and the corresponding EV3 project files were made by Sanjay Seshan and </a:t>
            </a:r>
            <a:r>
              <a:rPr lang="en-US" dirty="0" err="1" smtClean="0"/>
              <a:t>Arvind</a:t>
            </a:r>
            <a:r>
              <a:rPr lang="en-US" dirty="0" smtClean="0"/>
              <a:t> Seshan from FLL Team: Not the Droids You Are Looking For.</a:t>
            </a:r>
          </a:p>
          <a:p>
            <a:pPr marL="342900" indent="-342900">
              <a:buFont typeface="Arial"/>
              <a:buChar char="•"/>
            </a:pPr>
            <a:r>
              <a:rPr lang="en-US" dirty="0" smtClean="0"/>
              <a:t>They are free to use and distribute.  We just ask that you send us an email letting us know if you liked the material, how you used it and if you have any corrections or suggestions for improvement.</a:t>
            </a:r>
          </a:p>
          <a:p>
            <a:pPr lvl="1"/>
            <a:r>
              <a:rPr lang="en-US" dirty="0" smtClean="0">
                <a:hlinkClick r:id="rId2"/>
              </a:rPr>
              <a:t>www.droidsrobotics.org</a:t>
            </a:r>
            <a:endParaRPr lang="en-US" dirty="0" smtClean="0"/>
          </a:p>
          <a:p>
            <a:pPr lvl="1"/>
            <a:r>
              <a:rPr lang="en-US" dirty="0" smtClean="0">
                <a:hlinkClick r:id="rId3"/>
              </a:rPr>
              <a:t>team@droidsrobotics.org</a:t>
            </a:r>
            <a:endParaRPr lang="en-US" dirty="0" smtClean="0"/>
          </a:p>
          <a:p>
            <a:pPr marL="342900" indent="-342900">
              <a:buFont typeface="Arial"/>
              <a:buChar char="•"/>
            </a:pPr>
            <a:r>
              <a:rPr lang="en-US" dirty="0" smtClean="0"/>
              <a:t>Other </a:t>
            </a:r>
            <a:r>
              <a:rPr lang="en-US" dirty="0"/>
              <a:t>useful resources: http://</a:t>
            </a:r>
            <a:r>
              <a:rPr lang="en-US" dirty="0" err="1"/>
              <a:t>www.droidsrobotics.org</a:t>
            </a:r>
            <a:r>
              <a:rPr lang="en-US" dirty="0"/>
              <a:t>/</a:t>
            </a:r>
            <a:r>
              <a:rPr lang="en-US" dirty="0" err="1"/>
              <a:t>Droids_Robotics</a:t>
            </a:r>
            <a:r>
              <a:rPr lang="en-US" dirty="0"/>
              <a:t>/</a:t>
            </a:r>
            <a:r>
              <a:rPr lang="en-US" dirty="0" err="1"/>
              <a:t>World_Class_Resources.html</a:t>
            </a:r>
            <a:endParaRPr lang="en-US" dirty="0" smtClean="0"/>
          </a:p>
          <a:p>
            <a:endParaRPr lang="en-US" dirty="0" smtClean="0"/>
          </a:p>
        </p:txBody>
      </p:sp>
      <p:sp>
        <p:nvSpPr>
          <p:cNvPr id="4" name="Footer Placeholder 3"/>
          <p:cNvSpPr>
            <a:spLocks noGrp="1"/>
          </p:cNvSpPr>
          <p:nvPr>
            <p:ph type="ftr" sz="quarter" idx="11"/>
          </p:nvPr>
        </p:nvSpPr>
        <p:spPr/>
        <p:txBody>
          <a:bodyPr/>
          <a:lstStyle/>
          <a:p>
            <a:r>
              <a:rPr lang="en-US" smtClean="0"/>
              <a:t>© 2014, Droids Robotics, v. 1.0, www.droidsrobotics.org, team@droidsrobotics.org</a:t>
            </a:r>
            <a:endParaRPr lang="en-US"/>
          </a:p>
        </p:txBody>
      </p:sp>
    </p:spTree>
    <p:extLst>
      <p:ext uri="{BB962C8B-B14F-4D97-AF65-F5344CB8AC3E}">
        <p14:creationId xmlns:p14="http://schemas.microsoft.com/office/powerpoint/2010/main" val="212208948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7282</TotalTime>
  <Words>432</Words>
  <Application>Microsoft Macintosh PowerPoint</Application>
  <PresentationFormat>On-screen Show (4:3)</PresentationFormat>
  <Paragraphs>33</Paragraphs>
  <Slides>8</Slides>
  <Notes>0</Notes>
  <HiddenSlides>0</HiddenSlides>
  <MMClips>1</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Essential</vt:lpstr>
      <vt:lpstr>Advanced Ev3 programming LESSON 3:   ALIGNING ON A LINE/Squaring off</vt:lpstr>
      <vt:lpstr>Aligning on a line</vt:lpstr>
      <vt:lpstr>Goal: Robot that Straightens on a Line</vt:lpstr>
      <vt:lpstr>STEP 1: Moving until Line</vt:lpstr>
      <vt:lpstr>Step 2: ADDinG INPUTS</vt:lpstr>
      <vt:lpstr>STEP 3: MY Block With DUAL STAGE FIX</vt:lpstr>
      <vt:lpstr>TIPS</vt:lpstr>
      <vt:lpstr>CREDITS</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Srinivasan Seshan</dc:creator>
  <cp:lastModifiedBy>Sanjay Seshan</cp:lastModifiedBy>
  <cp:revision>193</cp:revision>
  <dcterms:created xsi:type="dcterms:W3CDTF">2014-08-07T02:19:13Z</dcterms:created>
  <dcterms:modified xsi:type="dcterms:W3CDTF">2014-10-04T18:39:27Z</dcterms:modified>
</cp:coreProperties>
</file>