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6"/>
  </p:notesMasterIdLst>
  <p:handoutMasterIdLst>
    <p:handoutMasterId r:id="rId7"/>
  </p:handoutMasterIdLst>
  <p:sldIdLst>
    <p:sldId id="347" r:id="rId2"/>
    <p:sldId id="355" r:id="rId3"/>
    <p:sldId id="354" r:id="rId4"/>
    <p:sldId id="35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5" d="100"/>
          <a:sy n="115" d="100"/>
        </p:scale>
        <p:origin x="-1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10/5/14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F2EC-7C5F-E845-AA84-54BAC27D17A4}" type="datetime1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DF22-E2E9-494F-AC0B-EC80FB63B248}" type="datetime1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850-96A1-8044-94B5-7CC3425D9070}" type="datetime1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DD3C-B365-B248-8C80-B8A3B5D44320}" type="datetime1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47B-2F09-8A4A-BAED-F1BE7CAFD87A}" type="datetime1">
              <a:rPr lang="en-US" smtClean="0"/>
              <a:t>10/5/14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6371-7849-0F4D-B196-FDFBD25D51EA}" type="datetime1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CAC4-AEFE-3748-BA27-9FD5E20AC495}" type="datetime1">
              <a:rPr lang="en-US" smtClean="0"/>
              <a:t>10/5/14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E806-D2BF-8D4C-943D-2945CED5D48E}" type="datetime1">
              <a:rPr lang="en-US" smtClean="0"/>
              <a:t>10/5/14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9C98-BA60-B74D-AA11-62AEF653131E}" type="datetime1">
              <a:rPr lang="en-US" smtClean="0"/>
              <a:t>10/5/14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A9D0-0653-6E4F-A6F2-B2B0A778134F}" type="datetime1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306F-EC6A-1247-864B-4E1DB530F381}" type="datetime1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EF29357-B41B-9D48-8269-4EEBE3DDF343}" type="datetime1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96" y="228600"/>
            <a:ext cx="8599837" cy="4571999"/>
          </a:xfrm>
        </p:spPr>
        <p:txBody>
          <a:bodyPr/>
          <a:lstStyle/>
          <a:p>
            <a:r>
              <a:rPr lang="en-US" sz="5400" dirty="0" smtClean="0"/>
              <a:t>Advanced Ev3 programming LESSON 4: 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dirty="0" smtClean="0">
                <a:solidFill>
                  <a:srgbClr val="0000FF"/>
                </a:solidFill>
              </a:rPr>
              <a:t>Color Sensor Calibration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21" y="5032513"/>
            <a:ext cx="6858000" cy="914400"/>
          </a:xfrm>
        </p:spPr>
        <p:txBody>
          <a:bodyPr/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925554" cy="283845"/>
          </a:xfrm>
        </p:spPr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pic>
        <p:nvPicPr>
          <p:cNvPr id="5" name="Picture 4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55" y="228600"/>
            <a:ext cx="2061923" cy="20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0760"/>
          </a:xfrm>
        </p:spPr>
        <p:txBody>
          <a:bodyPr/>
          <a:lstStyle/>
          <a:p>
            <a:r>
              <a:rPr lang="en-US" dirty="0" smtClean="0"/>
              <a:t>WHY calibrate?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436"/>
            <a:ext cx="8245474" cy="4999728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When you use your EV3 Color Sensor in Light Sensor </a:t>
            </a:r>
            <a:r>
              <a:rPr lang="en-US" dirty="0" smtClean="0"/>
              <a:t>Mode (e.g., reflected light mode), </a:t>
            </a:r>
            <a:r>
              <a:rPr lang="en-US" dirty="0" smtClean="0"/>
              <a:t>you should calibrate it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Calibration means “teaching” the sensor what is “Black” and what is “White</a:t>
            </a:r>
            <a:r>
              <a:rPr lang="en-US" dirty="0" smtClean="0"/>
              <a:t>”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This makes White read as 100 and Black read as 0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</a:t>
            </a:r>
            <a:r>
              <a:rPr lang="en-US" dirty="0" smtClean="0"/>
              <a:t>your Calibrate Program </a:t>
            </a:r>
            <a:r>
              <a:rPr lang="en-US" dirty="0" smtClean="0"/>
              <a:t>whenever </a:t>
            </a:r>
            <a:r>
              <a:rPr lang="en-US" dirty="0" smtClean="0"/>
              <a:t>light or table conditions change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It is probably a good idea to run it before </a:t>
            </a:r>
            <a:r>
              <a:rPr lang="en-US" sz="1800" dirty="0" smtClean="0"/>
              <a:t>you start a table run where you use your EV3 Sensors in Light Mode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If </a:t>
            </a:r>
            <a:r>
              <a:rPr lang="en-US" sz="1600" dirty="0" smtClean="0">
                <a:solidFill>
                  <a:srgbClr val="FF0000"/>
                </a:solidFill>
              </a:rPr>
              <a:t>you have 2 Color Sensors, the same calibration will apply to BOTH sensors.  You don’t have to make a different calibration program for each color sensor.  Make it using 1 sensor on one of the ports and the values will apply to both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If you have sensors that are very different from each other, you will need to write your own custom calibration.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1194"/>
            <a:ext cx="8245474" cy="189496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When you run the </a:t>
            </a:r>
            <a:r>
              <a:rPr lang="en-US" dirty="0" smtClean="0"/>
              <a:t>above Calibrate </a:t>
            </a:r>
            <a:r>
              <a:rPr lang="en-US" dirty="0"/>
              <a:t>Program, you will be asked to place the robot on a BLACK section of the mat and then hit center EV3 button.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Then you will be asked to place the robot on WHITE and hit center EV3 button.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pic>
        <p:nvPicPr>
          <p:cNvPr id="5" name="Picture 4" descr="Screen Shot 2014-10-05 at 10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6" y="1215114"/>
            <a:ext cx="8747482" cy="27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6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865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These slides and the corresponding EV3 project files were made by Sanjay and Arvind Seshan from FLL Team: Not the Droids You Are Looking For.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This material is free to use and distribute.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Please send us an email letting us know if you liked the material, how you used it, and if you have any corrections or suggestions for improvement.</a:t>
            </a:r>
          </a:p>
          <a:p>
            <a:pPr lvl="2"/>
            <a:r>
              <a:rPr lang="en-US" dirty="0" smtClean="0">
                <a:hlinkClick r:id="rId2"/>
              </a:rPr>
              <a:t>team@droidsrobotics.org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Other </a:t>
            </a:r>
            <a:r>
              <a:rPr lang="en-US" dirty="0"/>
              <a:t>useful resources: http://</a:t>
            </a:r>
            <a:r>
              <a:rPr lang="en-US" dirty="0" err="1"/>
              <a:t>www.droidsrobotics.org</a:t>
            </a:r>
            <a:r>
              <a:rPr lang="en-US" dirty="0"/>
              <a:t>/</a:t>
            </a:r>
            <a:r>
              <a:rPr lang="en-US" dirty="0" err="1"/>
              <a:t>Droids_Robotics</a:t>
            </a:r>
            <a:r>
              <a:rPr lang="en-US" dirty="0"/>
              <a:t>/</a:t>
            </a:r>
            <a:r>
              <a:rPr lang="en-US" dirty="0" err="1"/>
              <a:t>World_Class_Resources.html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7425</TotalTime>
  <Words>361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Advanced Ev3 programming LESSON 4:   Color Sensor Calibration</vt:lpstr>
      <vt:lpstr>WHY calibrate?</vt:lpstr>
      <vt:lpstr>Calibrate PROGRAM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205</cp:revision>
  <dcterms:created xsi:type="dcterms:W3CDTF">2014-08-07T02:19:13Z</dcterms:created>
  <dcterms:modified xsi:type="dcterms:W3CDTF">2014-10-06T03:09:23Z</dcterms:modified>
</cp:coreProperties>
</file>