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9"/>
  </p:notesMasterIdLst>
  <p:handoutMasterIdLst>
    <p:handoutMasterId r:id="rId10"/>
  </p:handoutMasterIdLst>
  <p:sldIdLst>
    <p:sldId id="347" r:id="rId2"/>
    <p:sldId id="356" r:id="rId3"/>
    <p:sldId id="368" r:id="rId4"/>
    <p:sldId id="362" r:id="rId5"/>
    <p:sldId id="369" r:id="rId6"/>
    <p:sldId id="370" r:id="rId7"/>
    <p:sldId id="3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7" d="100"/>
          <a:sy n="117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4C-BF2C-C844-B93C-AC8EC5D17265}" type="datetime1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5FB4-8433-B842-B8FD-9434E4361842}" type="datetime1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C692-8674-7143-B27E-50F12C721844}" type="datetime1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0BD-E5FB-3B47-A36E-8EBEF75E7C48}" type="datetime1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759-15EF-FC48-BF6E-D6CCB5426946}" type="datetime1">
              <a:rPr lang="en-US" smtClean="0"/>
              <a:t>10/12/14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6E82-B523-634B-B5D2-227E138D2EBE}" type="datetime1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7F67-FC0D-384D-AEA8-C540F5837426}" type="datetime1">
              <a:rPr lang="en-US" smtClean="0"/>
              <a:t>10/12/14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7C10-7F3D-8146-BFBF-45B719932F28}" type="datetime1">
              <a:rPr lang="en-US" smtClean="0"/>
              <a:t>10/12/14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D1F7-5711-8C4D-B474-527921220A16}" type="datetime1">
              <a:rPr lang="en-US" smtClean="0"/>
              <a:t>10/12/14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F42-64E6-0B40-A937-A12CB534B371}" type="datetime1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8F812-1332-2943-9BFE-6F494C1DBE47}" type="datetime1">
              <a:rPr lang="en-US" smtClean="0"/>
              <a:t>10/12/14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0BF90A-0419-1B45-B0A6-AFDB83D77301}" type="datetime1">
              <a:rPr lang="en-US" smtClean="0"/>
              <a:t>10/12/14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" y="415016"/>
            <a:ext cx="8599837" cy="4571999"/>
          </a:xfrm>
        </p:spPr>
        <p:txBody>
          <a:bodyPr/>
          <a:lstStyle/>
          <a:p>
            <a:r>
              <a:rPr lang="en-US" sz="5400" dirty="0" smtClean="0"/>
              <a:t>INTERMEDIATE Ev3 programming </a:t>
            </a:r>
            <a:r>
              <a:rPr lang="en-US" sz="5400" dirty="0" smtClean="0"/>
              <a:t>LESSON 2: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400" dirty="0" smtClean="0">
                <a:solidFill>
                  <a:srgbClr val="0000FF"/>
                </a:solidFill>
              </a:rPr>
              <a:t>Color Line Follower My Block with </a:t>
            </a:r>
            <a:r>
              <a:rPr lang="en-US" sz="4400" dirty="0" err="1" smtClean="0">
                <a:solidFill>
                  <a:srgbClr val="0000FF"/>
                </a:solidFill>
              </a:rPr>
              <a:t>INputs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96" y="5230578"/>
            <a:ext cx="6858000" cy="914400"/>
          </a:xfrm>
        </p:spPr>
        <p:txBody>
          <a:bodyPr/>
          <a:lstStyle/>
          <a:p>
            <a:r>
              <a:rPr lang="en-US" dirty="0" smtClean="0"/>
              <a:t>By Droids </a:t>
            </a:r>
            <a:r>
              <a:rPr lang="en-US" dirty="0" smtClean="0"/>
              <a:t>Robotics</a:t>
            </a:r>
          </a:p>
          <a:p>
            <a:r>
              <a:rPr lang="en-US" dirty="0" smtClean="0"/>
              <a:t>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925554" cy="283845"/>
          </a:xfrm>
        </p:spPr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pic>
        <p:nvPicPr>
          <p:cNvPr id="5" name="Picture 4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55" y="1497040"/>
            <a:ext cx="2061923" cy="20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2459"/>
            <a:ext cx="7886700" cy="5257155"/>
          </a:xfrm>
        </p:spPr>
        <p:txBody>
          <a:bodyPr>
            <a:noAutofit/>
          </a:bodyPr>
          <a:lstStyle/>
          <a:p>
            <a:pPr marL="233363" indent="-233363">
              <a:buFont typeface="Arial"/>
              <a:buChar char="•"/>
            </a:pPr>
            <a:r>
              <a:rPr lang="en-US" b="0" dirty="0" smtClean="0"/>
              <a:t>Another team asked us how to create a line follower My Block that would allow you to take multiple inputs – power, degrees and color</a:t>
            </a:r>
          </a:p>
          <a:p>
            <a:pPr marL="233363" indent="-233363">
              <a:buFont typeface="Arial"/>
              <a:buChar char="•"/>
            </a:pPr>
            <a:r>
              <a:rPr lang="en-US" b="0" dirty="0" smtClean="0"/>
              <a:t>This requires you to use your EV3 Color Sensor in Color Mode</a:t>
            </a:r>
          </a:p>
          <a:p>
            <a:pPr marL="233363" indent="-233363">
              <a:buFont typeface="Arial"/>
              <a:buChar char="•"/>
            </a:pPr>
            <a:r>
              <a:rPr lang="en-US" b="0" dirty="0" smtClean="0"/>
              <a:t>You will not have to Calibrate your color sensor for this lesson</a:t>
            </a:r>
          </a:p>
          <a:p>
            <a:pPr marL="233363" indent="-233363">
              <a:buFont typeface="Arial"/>
              <a:buChar char="•"/>
            </a:pPr>
            <a:r>
              <a:rPr lang="en-US" b="0" dirty="0" smtClean="0"/>
              <a:t>You will have to know how to make a basic My Block and use data wires (We show you in the comments, but you can check our My Blocks lesson in the Advanced section)</a:t>
            </a:r>
          </a:p>
          <a:p>
            <a:pPr marL="233363" indent="-233363">
              <a:buFont typeface="Arial"/>
              <a:buChar char="•"/>
            </a:pPr>
            <a:r>
              <a:rPr lang="en-US" b="0" dirty="0" smtClean="0"/>
              <a:t>Follow along in the companion EV3 File.  Always start </a:t>
            </a:r>
            <a:r>
              <a:rPr lang="en-US" b="0" dirty="0" smtClean="0"/>
              <a:t>at Stage 1</a:t>
            </a:r>
          </a:p>
          <a:p>
            <a:endParaRPr lang="en-US" b="0" dirty="0" smtClean="0"/>
          </a:p>
          <a:p>
            <a:pPr marL="233363" indent="-233363">
              <a:buFont typeface="Arial"/>
              <a:buChar char="•"/>
            </a:pPr>
            <a:r>
              <a:rPr lang="en-US" b="0" dirty="0" smtClean="0">
                <a:solidFill>
                  <a:srgbClr val="FF0000"/>
                </a:solidFill>
              </a:rPr>
              <a:t>Note:</a:t>
            </a:r>
            <a:r>
              <a:rPr lang="en-US" b="0" dirty="0" smtClean="0"/>
              <a:t> We use a simple line follower in this lesson. You can combine these techniques with any line follower. </a:t>
            </a:r>
          </a:p>
          <a:p>
            <a:pPr marL="233363" indent="-233363">
              <a:buFont typeface="Arial"/>
              <a:buChar char="•"/>
            </a:pPr>
            <a:r>
              <a:rPr lang="en-US" b="0" dirty="0" smtClean="0">
                <a:solidFill>
                  <a:srgbClr val="3366FF"/>
                </a:solidFill>
              </a:rPr>
              <a:t>Next steps: </a:t>
            </a:r>
            <a:r>
              <a:rPr lang="en-US" b="0" dirty="0" smtClean="0"/>
              <a:t>Droids Robotics recommends that teams learn how to create a proportional line follower for light or a smooth line follower for color </a:t>
            </a:r>
            <a:r>
              <a:rPr lang="en-US" b="0" dirty="0" smtClean="0">
                <a:sym typeface="Wingdings"/>
              </a:rPr>
              <a:t> </a:t>
            </a:r>
            <a:r>
              <a:rPr lang="en-US" b="0" dirty="0" smtClean="0"/>
              <a:t>check out our Advanced </a:t>
            </a:r>
            <a:r>
              <a:rPr lang="en-US" b="0" dirty="0"/>
              <a:t>L</a:t>
            </a:r>
            <a:r>
              <a:rPr lang="en-US" b="0" dirty="0" smtClean="0"/>
              <a:t>essons.</a:t>
            </a:r>
            <a:endParaRPr lang="en-US" b="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3363" indent="-233363"/>
            <a:r>
              <a:rPr lang="en-US" dirty="0" smtClean="0"/>
              <a:t>LESSON OVERVIEW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1: Simple Color Line Follower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2014, Droids Robotics, v. 1.0, </a:t>
            </a:r>
            <a:r>
              <a:rPr lang="en-US" dirty="0" err="1" smtClean="0"/>
              <a:t>www.droidsrobotics.org</a:t>
            </a:r>
            <a:r>
              <a:rPr lang="en-US" dirty="0" smtClean="0"/>
              <a:t>, </a:t>
            </a:r>
            <a:r>
              <a:rPr lang="en-US" dirty="0" err="1" smtClean="0"/>
              <a:t>team@droidsrobotics.org</a:t>
            </a:r>
            <a:endParaRPr lang="en-US" dirty="0"/>
          </a:p>
        </p:txBody>
      </p:sp>
      <p:pic>
        <p:nvPicPr>
          <p:cNvPr id="7" name="Picture 6" descr="Screen Shot 2014-10-12 at 7.1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" y="1298181"/>
            <a:ext cx="8649293" cy="49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STAGE 2: RESET &amp; DEGREES</a:t>
            </a:r>
            <a:endParaRPr lang="en-US" dirty="0"/>
          </a:p>
        </p:txBody>
      </p:sp>
      <p:pic>
        <p:nvPicPr>
          <p:cNvPr id="5" name="Picture 4" descr="Screen Shot 2014-10-12 at 7.1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6" y="1278344"/>
            <a:ext cx="8702674" cy="42699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946" y="2504888"/>
            <a:ext cx="1287337" cy="109589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76283" y="3422671"/>
            <a:ext cx="1287337" cy="109589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STAGE 3: ADDING INPUTS</a:t>
            </a:r>
            <a:endParaRPr lang="en-US" dirty="0"/>
          </a:p>
        </p:txBody>
      </p:sp>
      <p:pic>
        <p:nvPicPr>
          <p:cNvPr id="3" name="Picture 2" descr="Screen Shot 2014-10-12 at 7.1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" y="1784770"/>
            <a:ext cx="8813468" cy="355665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199" y="3044133"/>
            <a:ext cx="2487690" cy="713199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STAGE 4: MY </a:t>
            </a:r>
            <a:r>
              <a:rPr lang="en-US" dirty="0" err="1" smtClean="0"/>
              <a:t>BLock</a:t>
            </a:r>
            <a:endParaRPr lang="en-US" dirty="0"/>
          </a:p>
        </p:txBody>
      </p:sp>
      <p:pic>
        <p:nvPicPr>
          <p:cNvPr id="3" name="Picture 2" descr="Screen Shot 2014-10-12 at 7.1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74122"/>
            <a:ext cx="6396996" cy="568361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705439" y="3322456"/>
            <a:ext cx="3026981" cy="200043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865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This lesson was made by Sanjay and Arvind Seshan from FLL Team Not the Droids You are Looking For.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This material is free to use and distribute. </a:t>
            </a:r>
            <a:r>
              <a:rPr lang="en-US" b="0" dirty="0" smtClean="0"/>
              <a:t>Please credit Droids Robotics if you use it.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Please send us an email letting us know if you liked the material, how you used it, and if you have any corrections or suggestions for improvement.</a:t>
            </a:r>
          </a:p>
          <a:p>
            <a:pPr lvl="2"/>
            <a:r>
              <a:rPr lang="en-US" dirty="0" smtClean="0">
                <a:hlinkClick r:id="rId2"/>
              </a:rPr>
              <a:t>team@droidsrobotics.org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More lessons at: www.ev3lessons.com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www.droidsrobotics.org, team@droidsrobotics.org</a:t>
            </a:r>
            <a:endParaRPr lang="en-US"/>
          </a:p>
        </p:txBody>
      </p:sp>
      <p:pic>
        <p:nvPicPr>
          <p:cNvPr id="5" name="Picture 4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03" y="5277849"/>
            <a:ext cx="1498871" cy="14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4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8405</TotalTime>
  <Words>371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INTERMEDIATE Ev3 programming LESSON 2:   Color Line Follower My Block with INputs</vt:lpstr>
      <vt:lpstr>LESSON OVERVIEW</vt:lpstr>
      <vt:lpstr>STAGE 1: Simple Color Line Follower</vt:lpstr>
      <vt:lpstr>PowerPoint Presentation</vt:lpstr>
      <vt:lpstr>PowerPoint Presentation</vt:lpstr>
      <vt:lpstr>PowerPoint Presentation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233</cp:revision>
  <dcterms:created xsi:type="dcterms:W3CDTF">2014-08-07T02:19:13Z</dcterms:created>
  <dcterms:modified xsi:type="dcterms:W3CDTF">2014-10-12T23:50:07Z</dcterms:modified>
</cp:coreProperties>
</file>