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MOV" ContentType="video/unknown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10"/>
  </p:notesMasterIdLst>
  <p:handoutMasterIdLst>
    <p:handoutMasterId r:id="rId11"/>
  </p:handoutMasterIdLst>
  <p:sldIdLst>
    <p:sldId id="347" r:id="rId2"/>
    <p:sldId id="357" r:id="rId3"/>
    <p:sldId id="359" r:id="rId4"/>
    <p:sldId id="354" r:id="rId5"/>
    <p:sldId id="355" r:id="rId6"/>
    <p:sldId id="356" r:id="rId7"/>
    <p:sldId id="358" r:id="rId8"/>
    <p:sldId id="35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563" autoAdjust="0"/>
  </p:normalViewPr>
  <p:slideViewPr>
    <p:cSldViewPr snapToGrid="0" snapToObjects="1">
      <p:cViewPr varScale="1">
        <p:scale>
          <a:sx n="117" d="100"/>
          <a:sy n="117" d="100"/>
        </p:scale>
        <p:origin x="-2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FA3B4-5499-9244-86B5-B0871A9DDD84}" type="datetimeFigureOut">
              <a:rPr lang="en-US" smtClean="0"/>
              <a:t>10/25/14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FB77E-72D5-284D-AE7A-D8D155D76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038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10/25/14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F2EC-7C5F-E845-AA84-54BAC27D17A4}" type="datetime1">
              <a:rPr lang="en-US" smtClean="0"/>
              <a:t>10/25/14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www.droidsrobotics.org, team@droidsrobotics.org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FDF22-E2E9-494F-AC0B-EC80FB63B248}" type="datetime1">
              <a:rPr lang="en-US" smtClean="0"/>
              <a:t>10/25/14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www.droidsrobotics.org, team@droidsrobotics.org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0850-96A1-8044-94B5-7CC3425D9070}" type="datetime1">
              <a:rPr lang="en-US" smtClean="0"/>
              <a:t>10/25/14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www.droidsrobotics.org, team@droidsrobotics.org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DD3C-B365-B248-8C80-B8A3B5D44320}" type="datetime1">
              <a:rPr lang="en-US" smtClean="0"/>
              <a:t>10/25/14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www.droidsrobotics.org, team@droidsrobotics.org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847B-2F09-8A4A-BAED-F1BE7CAFD87A}" type="datetime1">
              <a:rPr lang="en-US" smtClean="0"/>
              <a:t>10/25/14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2014, Droids Robotics, v. 1.0, www.droidsrobotics.org, team@droidsrobotics.org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6371-7849-0F4D-B196-FDFBD25D51EA}" type="datetime1">
              <a:rPr lang="en-US" smtClean="0"/>
              <a:t>10/25/14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www.droidsrobotics.org, team@droidsrobotics.org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CAC4-AEFE-3748-BA27-9FD5E20AC495}" type="datetime1">
              <a:rPr lang="en-US" smtClean="0"/>
              <a:t>10/25/14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www.droidsrobotics.org, team@droidsrobotics.org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E806-D2BF-8D4C-943D-2945CED5D48E}" type="datetime1">
              <a:rPr lang="en-US" smtClean="0"/>
              <a:t>10/25/14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www.droidsrobotics.org, team@droidsrobotics.org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9C98-BA60-B74D-AA11-62AEF653131E}" type="datetime1">
              <a:rPr lang="en-US" smtClean="0"/>
              <a:t>10/25/14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www.droidsrobotics.org, team@droidsrobotics.org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BA9D0-0653-6E4F-A6F2-B2B0A778134F}" type="datetime1">
              <a:rPr lang="en-US" smtClean="0"/>
              <a:t>10/25/14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www.droidsrobotics.org, team@droidsrobotics.org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306F-EC6A-1247-864B-4E1DB530F381}" type="datetime1">
              <a:rPr lang="en-US" smtClean="0"/>
              <a:t>10/25/14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www.droidsrobotics.org, team@droidsrobotics.org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7EF29357-B41B-9D48-8269-4EEBE3DDF343}" type="datetime1">
              <a:rPr lang="en-US" smtClean="0"/>
              <a:t>10/25/14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492875"/>
            <a:ext cx="4943061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2014, Droids Robotics, v. 1.0, www.droidsrobotics.org, team@droidsrobotics.org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5.JPG"/><Relationship Id="rId5" Type="http://schemas.openxmlformats.org/officeDocument/2006/relationships/image" Target="../media/image6.png"/><Relationship Id="rId1" Type="http://schemas.microsoft.com/office/2007/relationships/media" Target="../media/media1.MOV"/><Relationship Id="rId2" Type="http://schemas.openxmlformats.org/officeDocument/2006/relationships/video" Target="../media/media1.MOV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team@droidsrobotics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297" y="228600"/>
            <a:ext cx="7772400" cy="4571999"/>
          </a:xfrm>
        </p:spPr>
        <p:txBody>
          <a:bodyPr/>
          <a:lstStyle/>
          <a:p>
            <a:r>
              <a:rPr lang="en-US" sz="5400" dirty="0" smtClean="0"/>
              <a:t>Advanced Ev3 </a:t>
            </a:r>
            <a:r>
              <a:rPr lang="en-US" sz="5400" smtClean="0"/>
              <a:t>programming LESSON</a:t>
            </a:r>
            <a:br>
              <a:rPr lang="en-US" sz="540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4800" dirty="0" smtClean="0">
                <a:solidFill>
                  <a:srgbClr val="0000FF"/>
                </a:solidFill>
              </a:rPr>
              <a:t>ALIGNING ON A LINE/Squaring off</a:t>
            </a:r>
            <a:endParaRPr lang="en-US" sz="4800" dirty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721" y="5032513"/>
            <a:ext cx="6858000" cy="914400"/>
          </a:xfrm>
        </p:spPr>
        <p:txBody>
          <a:bodyPr/>
          <a:lstStyle/>
          <a:p>
            <a:r>
              <a:rPr lang="en-US" dirty="0" smtClean="0"/>
              <a:t>By Droids Robotics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5925554" cy="283845"/>
          </a:xfrm>
        </p:spPr>
        <p:txBody>
          <a:bodyPr/>
          <a:lstStyle/>
          <a:p>
            <a:r>
              <a:rPr lang="en-US" smtClean="0"/>
              <a:t>© 2014, Droids Robotics, v. 1.0, www.droidsrobotics.org, team@droidsrobotics.org</a:t>
            </a:r>
            <a:endParaRPr lang="en-US"/>
          </a:p>
        </p:txBody>
      </p:sp>
      <p:pic>
        <p:nvPicPr>
          <p:cNvPr id="5" name="Picture 4" descr="Droidslogo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455" y="228600"/>
            <a:ext cx="2061923" cy="206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608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885369"/>
          </a:xfrm>
        </p:spPr>
        <p:txBody>
          <a:bodyPr/>
          <a:lstStyle/>
          <a:p>
            <a:r>
              <a:rPr lang="en-US" dirty="0" smtClean="0"/>
              <a:t>Aligning on a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8088"/>
            <a:ext cx="8245474" cy="5088076"/>
          </a:xfrm>
        </p:spPr>
        <p:txBody>
          <a:bodyPr/>
          <a:lstStyle/>
          <a:p>
            <a:r>
              <a:rPr lang="en-US" dirty="0" smtClean="0"/>
              <a:t>Another team asked us if we could do a lesson on aligning on a line, aka Squaring on a Line.</a:t>
            </a:r>
            <a:r>
              <a:rPr lang="en-US" dirty="0"/>
              <a:t> </a:t>
            </a:r>
            <a:r>
              <a:rPr lang="en-US" dirty="0" smtClean="0"/>
              <a:t> This lesson is dedicated to your team.</a:t>
            </a:r>
            <a:endParaRPr lang="en-US" dirty="0"/>
          </a:p>
          <a:p>
            <a:r>
              <a:rPr lang="en-US" dirty="0" smtClean="0"/>
              <a:t>FLL mats have lines that you can follow but also useful lines that you can use to square on.  We highlight some examples below.</a:t>
            </a:r>
          </a:p>
          <a:p>
            <a:r>
              <a:rPr lang="en-US" dirty="0" smtClean="0"/>
              <a:t>Start at Step 1 in the corresponding EV3 Program.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492875"/>
            <a:ext cx="5496497" cy="283845"/>
          </a:xfrm>
        </p:spPr>
        <p:txBody>
          <a:bodyPr/>
          <a:lstStyle/>
          <a:p>
            <a:r>
              <a:rPr lang="en-US" dirty="0" smtClean="0"/>
              <a:t>© 2014, Droids Robotics, v. 1.0, </a:t>
            </a:r>
            <a:r>
              <a:rPr lang="en-US" dirty="0" err="1" smtClean="0"/>
              <a:t>www.droidsrobotics.org</a:t>
            </a:r>
            <a:r>
              <a:rPr lang="en-US" dirty="0" smtClean="0"/>
              <a:t>, </a:t>
            </a:r>
            <a:r>
              <a:rPr lang="en-US" dirty="0" err="1" smtClean="0"/>
              <a:t>team@droidsrobotics.org</a:t>
            </a:r>
            <a:endParaRPr lang="en-US" dirty="0"/>
          </a:p>
        </p:txBody>
      </p:sp>
      <p:pic>
        <p:nvPicPr>
          <p:cNvPr id="6" name="Picture 5" descr="images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39" y="3617567"/>
            <a:ext cx="4025900" cy="2019300"/>
          </a:xfrm>
          <a:prstGeom prst="rect">
            <a:avLst/>
          </a:prstGeom>
        </p:spPr>
      </p:pic>
      <p:pic>
        <p:nvPicPr>
          <p:cNvPr id="7" name="Picture 6" descr="images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" t="13279" r="4223" b="14970"/>
          <a:stretch/>
        </p:blipFill>
        <p:spPr>
          <a:xfrm>
            <a:off x="4691852" y="3617567"/>
            <a:ext cx="3811261" cy="2019299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2116796" y="4344560"/>
            <a:ext cx="802154" cy="27849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313446" y="4636209"/>
            <a:ext cx="458801" cy="27849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14783" y="3960348"/>
            <a:ext cx="346560" cy="27849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89549" y="4649360"/>
            <a:ext cx="458801" cy="27849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94896" y="4132692"/>
            <a:ext cx="458801" cy="27849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583479" y="4496960"/>
            <a:ext cx="458801" cy="27849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49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Goal: Robot that Straightens on a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7176" y="1524318"/>
            <a:ext cx="5840002" cy="2492239"/>
          </a:xfrm>
        </p:spPr>
        <p:txBody>
          <a:bodyPr>
            <a:normAutofit/>
          </a:bodyPr>
          <a:lstStyle/>
          <a:p>
            <a:r>
              <a:rPr lang="en-US" sz="1600" dirty="0" smtClean="0"/>
              <a:t>You </a:t>
            </a:r>
            <a:r>
              <a:rPr lang="en-US" sz="1600" dirty="0"/>
              <a:t>will need 2 </a:t>
            </a:r>
            <a:r>
              <a:rPr lang="en-US" sz="1600" dirty="0" smtClean="0"/>
              <a:t>Color </a:t>
            </a:r>
            <a:r>
              <a:rPr lang="en-US" sz="1600" dirty="0"/>
              <a:t>Sensors (connected in Ports 1 and 4 in this program</a:t>
            </a:r>
            <a:r>
              <a:rPr lang="en-US" sz="1600" dirty="0" smtClean="0"/>
              <a:t>).  Works on EV3 and NXT.</a:t>
            </a:r>
            <a:endParaRPr lang="en-US" sz="1600" dirty="0"/>
          </a:p>
          <a:p>
            <a:r>
              <a:rPr lang="en-US" sz="1600" dirty="0" smtClean="0"/>
              <a:t>You </a:t>
            </a:r>
            <a:r>
              <a:rPr lang="en-US" sz="1600" dirty="0"/>
              <a:t>should adjust the ports as needed - e.g. this assumes that a color sensor on port 1 is next to the wheel on motor port B and color sensor on port 4 is next to the wheel on motor port C</a:t>
            </a:r>
            <a:r>
              <a:rPr lang="en-US" sz="1600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www.droidsrobotics.org, team@droidsrobotics.org</a:t>
            </a:r>
            <a:endParaRPr lang="en-US"/>
          </a:p>
        </p:txBody>
      </p:sp>
      <p:pic>
        <p:nvPicPr>
          <p:cNvPr id="5" name="Picture 4" descr="IMG_0087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9" t="7805"/>
          <a:stretch/>
        </p:blipFill>
        <p:spPr>
          <a:xfrm rot="5400000">
            <a:off x="190428" y="1791089"/>
            <a:ext cx="2605562" cy="2072020"/>
          </a:xfrm>
          <a:prstGeom prst="rect">
            <a:avLst/>
          </a:prstGeom>
        </p:spPr>
      </p:pic>
      <p:pic>
        <p:nvPicPr>
          <p:cNvPr id="6" name="IMG_0089.MO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679853" y="3771646"/>
            <a:ext cx="3934486" cy="22166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35764" y="3397790"/>
            <a:ext cx="296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on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68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creen Shot 2014-10-04 at 2.32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82" y="1313914"/>
            <a:ext cx="8272991" cy="35656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Moving until Line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www.droidsrobotics.org, team@droidsrobotics.org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66024" y="1378656"/>
            <a:ext cx="4436650" cy="3495491"/>
          </a:xfrm>
          <a:prstGeom prst="ellipse">
            <a:avLst/>
          </a:prstGeom>
          <a:noFill/>
          <a:ln>
            <a:solidFill>
              <a:srgbClr val="D128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7283721" y="4879573"/>
            <a:ext cx="814128" cy="922723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871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872153"/>
          </a:xfrm>
        </p:spPr>
        <p:txBody>
          <a:bodyPr/>
          <a:lstStyle/>
          <a:p>
            <a:r>
              <a:rPr lang="en-US" dirty="0" smtClean="0"/>
              <a:t>Step 2: </a:t>
            </a:r>
            <a:r>
              <a:rPr lang="en-US" dirty="0" err="1" smtClean="0"/>
              <a:t>ADDinG</a:t>
            </a:r>
            <a:r>
              <a:rPr lang="en-US" dirty="0" smtClean="0"/>
              <a:t> INPUTS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www.droidsrobotics.org, team@droidsrobotics.org</a:t>
            </a:r>
            <a:endParaRPr lang="en-US"/>
          </a:p>
        </p:txBody>
      </p:sp>
      <p:pic>
        <p:nvPicPr>
          <p:cNvPr id="5" name="Picture 4" descr="Screen Shot 2014-10-04 at 1.54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9" y="1320625"/>
            <a:ext cx="9144000" cy="51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49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creen Shot 2014-10-04 at 2.35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66" y="1071216"/>
            <a:ext cx="8686800" cy="5537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9184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 3: MY Block With DUAL STAGE FIX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www.droidsrobotics.org, team@droidsrobotics.org</a:t>
            </a: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87826" y="1071216"/>
            <a:ext cx="3248640" cy="804264"/>
          </a:xfrm>
          <a:prstGeom prst="ellipse">
            <a:avLst/>
          </a:prstGeom>
          <a:noFill/>
          <a:ln w="28575" cmpd="sng">
            <a:solidFill>
              <a:srgbClr val="D128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51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697630"/>
          </a:xfrm>
        </p:spPr>
        <p:txBody>
          <a:bodyPr/>
          <a:lstStyle/>
          <a:p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12687"/>
            <a:ext cx="8245474" cy="4373563"/>
          </a:xfrm>
        </p:spPr>
        <p:txBody>
          <a:bodyPr/>
          <a:lstStyle/>
          <a:p>
            <a:r>
              <a:rPr lang="en-US" dirty="0" smtClean="0"/>
              <a:t>You will get better results </a:t>
            </a:r>
          </a:p>
          <a:p>
            <a:r>
              <a:rPr lang="en-US" dirty="0" smtClean="0"/>
              <a:t>….if your color sensors are closer to the ground</a:t>
            </a:r>
          </a:p>
          <a:p>
            <a:r>
              <a:rPr lang="en-US" dirty="0" smtClean="0"/>
              <a:t>….if you shield your color sensors</a:t>
            </a:r>
          </a:p>
          <a:p>
            <a:r>
              <a:rPr lang="en-US" dirty="0" smtClean="0"/>
              <a:t>….if you don’t come at the line at steep angles</a:t>
            </a:r>
          </a:p>
          <a:p>
            <a:r>
              <a:rPr lang="en-US" dirty="0" smtClean="0"/>
              <a:t>….if you keep your color sensors spread apart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www.droidsrobotics.org, team@droidsrobotics.org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08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53244"/>
            <a:ext cx="8245474" cy="4373563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b="0" dirty="0"/>
              <a:t>These slides and the corresponding EV3 project files were made by Sanjay Seshan and Arvind Seshan from FLL Team: Not the Droids You Are Looking For.</a:t>
            </a:r>
          </a:p>
          <a:p>
            <a:pPr marL="342900" indent="-342900">
              <a:buFont typeface="Arial"/>
              <a:buChar char="•"/>
            </a:pPr>
            <a:r>
              <a:rPr lang="en-US" b="0" dirty="0"/>
              <a:t>They are free to use and distribute. Please just give credit to the team and send a thank you note if you can.</a:t>
            </a:r>
          </a:p>
          <a:p>
            <a:pPr marL="342900" indent="-342900">
              <a:buFont typeface="Arial"/>
              <a:buChar char="•"/>
            </a:pPr>
            <a:r>
              <a:rPr lang="en-US" b="0" dirty="0"/>
              <a:t>You can reach the Droids at: </a:t>
            </a:r>
            <a:r>
              <a:rPr lang="en-US" b="0" dirty="0">
                <a:hlinkClick r:id="rId2"/>
              </a:rPr>
              <a:t>team@droidsrobotics.org</a:t>
            </a:r>
            <a:endParaRPr lang="en-US" b="0" dirty="0"/>
          </a:p>
          <a:p>
            <a:pPr marL="342900" indent="-342900">
              <a:buFont typeface="Arial"/>
              <a:buChar char="•"/>
            </a:pPr>
            <a:r>
              <a:rPr lang="en-US" b="0" dirty="0"/>
              <a:t>Calculator for converting CM/IN into degrees: www.ev3lessons.com/</a:t>
            </a:r>
            <a:r>
              <a:rPr lang="en-US" b="0" dirty="0" err="1"/>
              <a:t>resources.html</a:t>
            </a:r>
            <a:endParaRPr lang="en-US" b="0" dirty="0"/>
          </a:p>
          <a:p>
            <a:pPr marL="342900" indent="-342900">
              <a:buFont typeface="Arial"/>
              <a:buChar char="•"/>
            </a:pPr>
            <a:r>
              <a:rPr lang="en-US" b="0" dirty="0"/>
              <a:t>More lessons: www.ev3lessons.com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www.droidsrobotics.org, team@droidsrobotics.org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89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7282</TotalTime>
  <Words>423</Words>
  <Application>Microsoft Macintosh PowerPoint</Application>
  <PresentationFormat>On-screen Show (4:3)</PresentationFormat>
  <Paragraphs>33</Paragraphs>
  <Slides>8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Essential</vt:lpstr>
      <vt:lpstr>Advanced Ev3 programming LESSON  ALIGNING ON A LINE/Squaring off</vt:lpstr>
      <vt:lpstr>Aligning on a line</vt:lpstr>
      <vt:lpstr>Goal: Robot that Straightens on a Line</vt:lpstr>
      <vt:lpstr>STEP 1: Moving until Line</vt:lpstr>
      <vt:lpstr>Step 2: ADDinG INPUTS</vt:lpstr>
      <vt:lpstr>STEP 3: MY Block With DUAL STAGE FIX</vt:lpstr>
      <vt:lpstr>TIPS</vt:lpstr>
      <vt:lpstr>CREDITS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 Seshan</dc:creator>
  <cp:lastModifiedBy>Sanjay Seshan</cp:lastModifiedBy>
  <cp:revision>195</cp:revision>
  <dcterms:created xsi:type="dcterms:W3CDTF">2014-08-07T02:19:13Z</dcterms:created>
  <dcterms:modified xsi:type="dcterms:W3CDTF">2014-10-25T17:50:33Z</dcterms:modified>
</cp:coreProperties>
</file>