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notesMasterIdLst>
    <p:notesMasterId r:id="rId6"/>
  </p:notesMasterIdLst>
  <p:handoutMasterIdLst>
    <p:handoutMasterId r:id="rId7"/>
  </p:handoutMasterIdLst>
  <p:sldIdLst>
    <p:sldId id="347" r:id="rId2"/>
    <p:sldId id="355" r:id="rId3"/>
    <p:sldId id="354" r:id="rId4"/>
    <p:sldId id="353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563" autoAdjust="0"/>
  </p:normalViewPr>
  <p:slideViewPr>
    <p:cSldViewPr snapToGrid="0" snapToObjects="1">
      <p:cViewPr varScale="1">
        <p:scale>
          <a:sx n="117" d="100"/>
          <a:sy n="117" d="100"/>
        </p:scale>
        <p:origin x="-2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FA3B4-5499-9244-86B5-B0871A9DDD84}" type="datetimeFigureOut">
              <a:rPr lang="en-US" smtClean="0"/>
              <a:t>10/25/14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FB77E-72D5-284D-AE7A-D8D155D76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038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10/25/14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F2EC-7C5F-E845-AA84-54BAC27D17A4}" type="datetime1">
              <a:rPr lang="en-US" smtClean="0"/>
              <a:t>10/25/14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Robotics, v. 1.0, www.droidsrobotics.org, team@droidsrobotics.org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FDF22-E2E9-494F-AC0B-EC80FB63B248}" type="datetime1">
              <a:rPr lang="en-US" smtClean="0"/>
              <a:t>10/25/14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Robotics, v. 1.0, www.droidsrobotics.org, team@droidsrobotics.org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0850-96A1-8044-94B5-7CC3425D9070}" type="datetime1">
              <a:rPr lang="en-US" smtClean="0"/>
              <a:t>10/25/14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Robotics, v. 1.0, www.droidsrobotics.org, team@droidsrobotics.org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DD3C-B365-B248-8C80-B8A3B5D44320}" type="datetime1">
              <a:rPr lang="en-US" smtClean="0"/>
              <a:t>10/25/14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Robotics, v. 1.0, www.droidsrobotics.org, team@droidsrobotics.org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847B-2F09-8A4A-BAED-F1BE7CAFD87A}" type="datetime1">
              <a:rPr lang="en-US" smtClean="0"/>
              <a:t>10/25/14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2014, Droids Robotics, v. 1.0, www.droidsrobotics.org, team@droidsrobotics.org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6371-7849-0F4D-B196-FDFBD25D51EA}" type="datetime1">
              <a:rPr lang="en-US" smtClean="0"/>
              <a:t>10/25/14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Robotics, v. 1.0, www.droidsrobotics.org, team@droidsrobotics.org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CAC4-AEFE-3748-BA27-9FD5E20AC495}" type="datetime1">
              <a:rPr lang="en-US" smtClean="0"/>
              <a:t>10/25/14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Robotics, v. 1.0, www.droidsrobotics.org, team@droidsrobotics.org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3E806-D2BF-8D4C-943D-2945CED5D48E}" type="datetime1">
              <a:rPr lang="en-US" smtClean="0"/>
              <a:t>10/25/14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Robotics, v. 1.0, www.droidsrobotics.org, team@droidsrobotics.org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09C98-BA60-B74D-AA11-62AEF653131E}" type="datetime1">
              <a:rPr lang="en-US" smtClean="0"/>
              <a:t>10/25/14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Robotics, v. 1.0, www.droidsrobotics.org, team@droidsrobotics.org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BA9D0-0653-6E4F-A6F2-B2B0A778134F}" type="datetime1">
              <a:rPr lang="en-US" smtClean="0"/>
              <a:t>10/25/14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Robotics, v. 1.0, www.droidsrobotics.org, team@droidsrobotics.org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1306F-EC6A-1247-864B-4E1DB530F381}" type="datetime1">
              <a:rPr lang="en-US" smtClean="0"/>
              <a:t>10/25/14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Robotics, v. 1.0, www.droidsrobotics.org, team@droidsrobotics.org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7EF29357-B41B-9D48-8269-4EEBE3DDF343}" type="datetime1">
              <a:rPr lang="en-US" smtClean="0"/>
              <a:t>10/25/14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492875"/>
            <a:ext cx="4943061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2014, Droids Robotics, v. 1.0, www.droidsrobotics.org, team@droidsrobotics.org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team@droidsrobotics.or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296" y="228600"/>
            <a:ext cx="8599837" cy="4571999"/>
          </a:xfrm>
        </p:spPr>
        <p:txBody>
          <a:bodyPr/>
          <a:lstStyle/>
          <a:p>
            <a:r>
              <a:rPr lang="en-US" sz="5400" dirty="0" smtClean="0"/>
              <a:t>Advanced Ev3 </a:t>
            </a:r>
            <a:r>
              <a:rPr lang="en-US" sz="5400" smtClean="0"/>
              <a:t>programming LESSON 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4800" dirty="0" smtClean="0">
                <a:solidFill>
                  <a:srgbClr val="0000FF"/>
                </a:solidFill>
              </a:rPr>
              <a:t>Color Sensor Calibration</a:t>
            </a:r>
            <a:endParaRPr lang="en-US" sz="4800" dirty="0">
              <a:solidFill>
                <a:srgbClr val="0000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721" y="5032513"/>
            <a:ext cx="6858000" cy="914400"/>
          </a:xfrm>
        </p:spPr>
        <p:txBody>
          <a:bodyPr/>
          <a:lstStyle/>
          <a:p>
            <a:r>
              <a:rPr lang="en-US" dirty="0" smtClean="0"/>
              <a:t>By Droids Robotics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5925554" cy="283845"/>
          </a:xfrm>
        </p:spPr>
        <p:txBody>
          <a:bodyPr/>
          <a:lstStyle/>
          <a:p>
            <a:r>
              <a:rPr lang="en-US" smtClean="0"/>
              <a:t>© 2014, Droids Robotics, v. 1.0, www.droidsrobotics.org, team@droidsrobotics.org</a:t>
            </a:r>
            <a:endParaRPr lang="en-US"/>
          </a:p>
        </p:txBody>
      </p:sp>
      <p:pic>
        <p:nvPicPr>
          <p:cNvPr id="5" name="Picture 4" descr="Droidslogo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455" y="228600"/>
            <a:ext cx="2061923" cy="206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608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730760"/>
          </a:xfrm>
        </p:spPr>
        <p:txBody>
          <a:bodyPr/>
          <a:lstStyle/>
          <a:p>
            <a:r>
              <a:rPr lang="en-US" dirty="0" smtClean="0"/>
              <a:t>WHY calibrate?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6436"/>
            <a:ext cx="8245474" cy="4999728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When you use your EV3 Color Sensor in Light Sensor Mode (e.g., reflected light mode), you should calibrate it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Calibration means “teaching” the sensor what is “Black” and what is “White”</a:t>
            </a:r>
          </a:p>
          <a:p>
            <a:pPr marL="800100" lvl="1" indent="-342900">
              <a:buFont typeface="Arial"/>
              <a:buChar char="•"/>
            </a:pPr>
            <a:r>
              <a:rPr lang="en-US" sz="1800" dirty="0" smtClean="0"/>
              <a:t>This makes White read as 100 and Black read as 0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Run your Calibrate Program whenever light or table conditions change</a:t>
            </a:r>
          </a:p>
          <a:p>
            <a:pPr marL="800100" lvl="1" indent="-342900">
              <a:buFont typeface="Arial"/>
              <a:buChar char="•"/>
            </a:pPr>
            <a:r>
              <a:rPr lang="en-US" sz="1800" dirty="0" smtClean="0"/>
              <a:t>It is probably a good idea to run it before you start a table run where you use your EV3 Sensors in Light Mode</a:t>
            </a:r>
            <a:endParaRPr lang="en-US" sz="1800" dirty="0"/>
          </a:p>
          <a:p>
            <a:pPr marL="342900" indent="-342900">
              <a:buFont typeface="Arial"/>
              <a:buChar char="•"/>
            </a:pPr>
            <a:r>
              <a:rPr lang="en-US" sz="1600" dirty="0" smtClean="0">
                <a:solidFill>
                  <a:srgbClr val="FF0000"/>
                </a:solidFill>
              </a:rPr>
              <a:t>If you have 2 Color Sensors, the same calibration will apply to BOTH sensors.  You don’t have to make a different calibration program for each color sensor.  Make it using 1 sensor on one of the ports and the values will apply to both.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endParaRPr lang="en-US" sz="1600" dirty="0" smtClean="0">
              <a:solidFill>
                <a:srgbClr val="FF0000"/>
              </a:solidFill>
            </a:endParaRPr>
          </a:p>
          <a:p>
            <a:pPr marL="800100" lvl="1" indent="-342900">
              <a:buFont typeface="Arial"/>
              <a:buChar char="•"/>
            </a:pPr>
            <a:r>
              <a:rPr lang="en-US" sz="1600" dirty="0" smtClean="0">
                <a:solidFill>
                  <a:srgbClr val="FF0000"/>
                </a:solidFill>
              </a:rPr>
              <a:t>If you have sensors that are very different from each other, you will need to write your own custom calibration.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Robotics, v. 1.0, www.droidsrobotics.org, team@droidsrobotics.org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758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Calibrate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31194"/>
            <a:ext cx="8245474" cy="1894969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/>
              <a:t>When you run the </a:t>
            </a:r>
            <a:r>
              <a:rPr lang="en-US" dirty="0" smtClean="0"/>
              <a:t>above Calibrate </a:t>
            </a:r>
            <a:r>
              <a:rPr lang="en-US" dirty="0"/>
              <a:t>Program, you will be asked to place the robot on a BLACK section of the mat and then hit center EV3 button.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Then you will be asked to place the robot on WHITE and hit center EV3 button.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Robotics, v. 1.0, www.droidsrobotics.org, team@droidsrobotics.org</a:t>
            </a:r>
            <a:endParaRPr lang="en-US"/>
          </a:p>
        </p:txBody>
      </p:sp>
      <p:pic>
        <p:nvPicPr>
          <p:cNvPr id="5" name="Picture 4" descr="Screen Shot 2014-10-05 at 10.43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26" y="1215114"/>
            <a:ext cx="8747482" cy="270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966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63865"/>
            <a:ext cx="8245474" cy="4373563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b="0" dirty="0"/>
              <a:t>These slides and the corresponding EV3 project files were made by Sanjay Seshan and Arvind Seshan from FLL Team: Not the Droids You Are Looking For.</a:t>
            </a:r>
          </a:p>
          <a:p>
            <a:pPr marL="342900" indent="-342900">
              <a:buFont typeface="Arial"/>
              <a:buChar char="•"/>
            </a:pPr>
            <a:r>
              <a:rPr lang="en-US" b="0" dirty="0"/>
              <a:t>They are free to use and distribute. Please just give credit to the team and send a thank you note if you can.</a:t>
            </a:r>
          </a:p>
          <a:p>
            <a:pPr marL="342900" indent="-342900">
              <a:buFont typeface="Arial"/>
              <a:buChar char="•"/>
            </a:pPr>
            <a:r>
              <a:rPr lang="en-US" b="0" dirty="0"/>
              <a:t>You can reach the Droids at: </a:t>
            </a:r>
            <a:r>
              <a:rPr lang="en-US" b="0" dirty="0">
                <a:hlinkClick r:id="rId2"/>
              </a:rPr>
              <a:t>team@droidsrobotics.org</a:t>
            </a:r>
            <a:endParaRPr lang="en-US" b="0" dirty="0"/>
          </a:p>
          <a:p>
            <a:pPr marL="342900" indent="-342900">
              <a:buFont typeface="Arial"/>
              <a:buChar char="•"/>
            </a:pPr>
            <a:r>
              <a:rPr lang="en-US" b="0" smtClean="0"/>
              <a:t>More </a:t>
            </a:r>
            <a:r>
              <a:rPr lang="en-US" b="0" dirty="0"/>
              <a:t>lessons: www.ev3lessons.com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Robotics, v. 1.0, www.droidsrobotics.org, team@droidsrobotics.org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89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7425</TotalTime>
  <Words>344</Words>
  <Application>Microsoft Macintosh PowerPoint</Application>
  <PresentationFormat>On-screen Show 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Essential</vt:lpstr>
      <vt:lpstr>Advanced Ev3 programming LESSON   Color Sensor Calibration</vt:lpstr>
      <vt:lpstr>WHY calibrate?</vt:lpstr>
      <vt:lpstr>Calibrate PROGRAM</vt:lpstr>
      <vt:lpstr>CREDITS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Srinivasan Seshan</dc:creator>
  <cp:lastModifiedBy>Sanjay Seshan</cp:lastModifiedBy>
  <cp:revision>207</cp:revision>
  <dcterms:created xsi:type="dcterms:W3CDTF">2014-08-07T02:19:13Z</dcterms:created>
  <dcterms:modified xsi:type="dcterms:W3CDTF">2014-10-25T17:51:09Z</dcterms:modified>
</cp:coreProperties>
</file>