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347" r:id="rId2"/>
    <p:sldId id="354" r:id="rId3"/>
    <p:sldId id="355" r:id="rId4"/>
    <p:sldId id="36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5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117" d="100"/>
          <a:sy n="117" d="100"/>
        </p:scale>
        <p:origin x="-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10/25/14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EF5-AB91-9444-B0FD-84612443B71F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E5CB-F85E-A640-8C88-8F7A454B6D67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8C6F-5779-7140-8005-F03AED14B43D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BEA4-E070-2F4C-AF7B-4E81083B16DA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96C8-DCD5-324F-8E0A-B8EF5E4CE25C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79DF-1608-D94F-9FCB-549E80C326CD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04E0-6F4B-BD49-A931-DEA10414B0DD}" type="datetime1">
              <a:rPr lang="en-US" smtClean="0"/>
              <a:t>10/25/14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E58D-BAF2-7643-A625-2FA4D9F9A492}" type="datetime1">
              <a:rPr lang="en-US" smtClean="0"/>
              <a:t>10/25/14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F1CD-F1D5-8545-873F-2CE6CFBDC7E2}" type="datetime1">
              <a:rPr lang="en-US" smtClean="0"/>
              <a:t>10/25/14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538A-5768-BE47-8018-2FDB329F2878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90FA-2FDD-D44B-BBD5-0C007AB13703}" type="datetime1">
              <a:rPr lang="en-US" smtClean="0"/>
              <a:t>10/25/14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AF2E7A6-8282-F24C-97DE-80B8471E6B28}" type="datetime1">
              <a:rPr lang="en-US" smtClean="0"/>
              <a:t>10/25/14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am@droidsrobotic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297" y="228600"/>
            <a:ext cx="7772400" cy="4571999"/>
          </a:xfrm>
        </p:spPr>
        <p:txBody>
          <a:bodyPr/>
          <a:lstStyle/>
          <a:p>
            <a:r>
              <a:rPr lang="en-US" sz="5400" dirty="0" smtClean="0"/>
              <a:t>Advanced Ev3 programming LESSON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solidFill>
                  <a:srgbClr val="0000FF"/>
                </a:solidFill>
              </a:rPr>
              <a:t>Gyro Turns</a:t>
            </a:r>
            <a:endParaRPr lang="en-US" sz="4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21" y="5032513"/>
            <a:ext cx="6858000" cy="914400"/>
          </a:xfrm>
        </p:spPr>
        <p:txBody>
          <a:bodyPr/>
          <a:lstStyle/>
          <a:p>
            <a:r>
              <a:rPr lang="en-US" dirty="0" smtClean="0"/>
              <a:t>By Droids Robotics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Droidslog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55" y="228600"/>
            <a:ext cx="2061923" cy="206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0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1" y="152718"/>
            <a:ext cx="8798271" cy="1371600"/>
          </a:xfrm>
        </p:spPr>
        <p:txBody>
          <a:bodyPr/>
          <a:lstStyle/>
          <a:p>
            <a:r>
              <a:rPr lang="en-US" dirty="0" smtClean="0"/>
              <a:t>INSIDE THE MY Block: </a:t>
            </a:r>
            <a:br>
              <a:rPr lang="en-US" dirty="0" smtClean="0"/>
            </a:br>
            <a:r>
              <a:rPr lang="en-US" dirty="0" smtClean="0"/>
              <a:t>Turn Degrees RIGHT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51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1" y="1763325"/>
            <a:ext cx="8686800" cy="20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51" y="152718"/>
            <a:ext cx="8742029" cy="1371600"/>
          </a:xfrm>
        </p:spPr>
        <p:txBody>
          <a:bodyPr/>
          <a:lstStyle/>
          <a:p>
            <a:r>
              <a:rPr lang="en-US" dirty="0" smtClean="0"/>
              <a:t>INSIDE THE MY Block: </a:t>
            </a:r>
            <a:br>
              <a:rPr lang="en-US" dirty="0" smtClean="0"/>
            </a:br>
            <a:r>
              <a:rPr lang="en-US" dirty="0" smtClean="0"/>
              <a:t>TURN DEGREES </a:t>
            </a:r>
            <a:r>
              <a:rPr lang="en-US" dirty="0" err="1" smtClean="0"/>
              <a:t>LeFT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52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535"/>
            <a:ext cx="9144000" cy="22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244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These slides and the corresponding EV3 project files were made by Sanjay Seshan and Arvind Seshan from FLL Team: Not the Droids You Are Looking For.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They are free to use and distribute. Please just give credit to the team and send a thank you note if you can.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You can reach the Droids at: </a:t>
            </a:r>
            <a:r>
              <a:rPr lang="en-US" b="0" dirty="0">
                <a:hlinkClick r:id="rId2"/>
              </a:rPr>
              <a:t>team@droidsrobotics.org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Calculator for converting CM/IN into degrees: www.ev3lessons.com/</a:t>
            </a:r>
            <a:r>
              <a:rPr lang="en-US" b="0" dirty="0" err="1"/>
              <a:t>resources.html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/>
              <a:t>More lessons: www.ev3lessons.com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9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Gyro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967"/>
            <a:ext cx="8245474" cy="5083170"/>
          </a:xfrm>
        </p:spPr>
        <p:txBody>
          <a:bodyPr>
            <a:normAutofit lnSpcReduction="10000"/>
          </a:bodyPr>
          <a:lstStyle/>
          <a:p>
            <a:r>
              <a:rPr lang="en-US" sz="2900" dirty="0" smtClean="0"/>
              <a:t>This </a:t>
            </a:r>
            <a:r>
              <a:rPr lang="en-US" sz="2900" dirty="0"/>
              <a:t>lesson will help you turn your robot using the </a:t>
            </a:r>
            <a:r>
              <a:rPr lang="en-US" sz="2900" dirty="0" smtClean="0"/>
              <a:t>gyro</a:t>
            </a:r>
            <a:endParaRPr lang="en-US" sz="2900" dirty="0"/>
          </a:p>
          <a:p>
            <a:r>
              <a:rPr lang="en-US" sz="2900" dirty="0" smtClean="0"/>
              <a:t>The </a:t>
            </a:r>
            <a:r>
              <a:rPr lang="en-US" sz="2900" dirty="0"/>
              <a:t>gyro is a bit difficult to use </a:t>
            </a:r>
            <a:r>
              <a:rPr lang="en-US" sz="2900" dirty="0" smtClean="0"/>
              <a:t>correctly, </a:t>
            </a:r>
            <a:r>
              <a:rPr lang="en-US" sz="2900" dirty="0"/>
              <a:t>but if you learn how to use it, you can make your robot make much more accurate </a:t>
            </a:r>
            <a:r>
              <a:rPr lang="en-US" sz="2900" dirty="0" smtClean="0"/>
              <a:t>turns</a:t>
            </a:r>
          </a:p>
          <a:p>
            <a:r>
              <a:rPr lang="en-US" sz="2900" dirty="0" smtClean="0"/>
              <a:t>Read </a:t>
            </a:r>
            <a:r>
              <a:rPr lang="en-US" sz="2900" dirty="0"/>
              <a:t>the comments in the code carefully to understand how to use it correctly. </a:t>
            </a:r>
            <a:endParaRPr lang="en-US" sz="2900" dirty="0" smtClean="0"/>
          </a:p>
          <a:p>
            <a:r>
              <a:rPr lang="en-US" sz="2900" dirty="0" smtClean="0"/>
              <a:t>Start at Stage 1 in the corresponding EV3 file</a:t>
            </a:r>
          </a:p>
          <a:p>
            <a:r>
              <a:rPr lang="en-US" sz="2900" dirty="0" smtClean="0"/>
              <a:t>There are 2 common Gyro Errors….we provide some simple solutions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3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Calibration &amp;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98598"/>
            <a:ext cx="8245474" cy="43735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For a color sensor, you have to “teach” the robot what </a:t>
            </a:r>
            <a:r>
              <a:rPr lang="en-US" sz="2800" dirty="0"/>
              <a:t>is black and </a:t>
            </a:r>
            <a:r>
              <a:rPr lang="en-US" sz="2800" dirty="0" smtClean="0"/>
              <a:t>white</a:t>
            </a: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For your gyro, you </a:t>
            </a:r>
            <a:r>
              <a:rPr lang="en-US" sz="2800" dirty="0"/>
              <a:t>need to calibrate the </a:t>
            </a:r>
            <a:r>
              <a:rPr lang="en-US" sz="2800" dirty="0" smtClean="0"/>
              <a:t>sensor </a:t>
            </a:r>
            <a:r>
              <a:rPr lang="en-US" sz="2800" dirty="0"/>
              <a:t>to understand what is “</a:t>
            </a:r>
            <a:r>
              <a:rPr lang="en-US" sz="2800" dirty="0" smtClean="0"/>
              <a:t>still”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Unfortunately</a:t>
            </a:r>
            <a:r>
              <a:rPr lang="en-US" sz="2800" dirty="0"/>
              <a:t>, there is no gyro calibration block. The “stage 1” program shows how to calibrate the sensor</a:t>
            </a:r>
            <a:r>
              <a:rPr lang="en-US" sz="2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You will also need to Reset the gyro at this stage</a:t>
            </a:r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4-09-29 at 4.56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2" y="1895352"/>
            <a:ext cx="7022857" cy="4593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use your GYRO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4069" y="1167333"/>
            <a:ext cx="278339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FIRST CALIBRATE. NOTE: THE ROBOT MUST BE STILL.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736" y="900533"/>
            <a:ext cx="3985938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SECOND, RESET GYRO.  ADD A WAIT BLOCK TO GIVE THE SENSOR A BIT OF TIME TO FULLY RESET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6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12" y="152718"/>
            <a:ext cx="8245475" cy="1371600"/>
          </a:xfrm>
        </p:spPr>
        <p:txBody>
          <a:bodyPr/>
          <a:lstStyle/>
          <a:p>
            <a:r>
              <a:rPr lang="en-US" dirty="0" smtClean="0"/>
              <a:t>STAGE 1: SIMPLE Gyro turn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4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" y="971122"/>
            <a:ext cx="8806209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7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2: 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689"/>
            <a:ext cx="8245474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lag?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gyro sensor readings lag behind the true </a:t>
            </a:r>
            <a:r>
              <a:rPr lang="en-US" sz="2800" dirty="0" smtClean="0"/>
              <a:t>value sometimes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When </a:t>
            </a:r>
            <a:r>
              <a:rPr lang="en-US" sz="2800" dirty="0"/>
              <a:t>the turn starts, it takes time for the gyro to begin </a:t>
            </a:r>
            <a:r>
              <a:rPr lang="en-US" sz="2800" dirty="0" smtClean="0"/>
              <a:t>changing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Stage 2 in the corresponding EV3 file </a:t>
            </a:r>
            <a:r>
              <a:rPr lang="en-US" sz="2800" dirty="0"/>
              <a:t>shows one way to compensate for this </a:t>
            </a:r>
            <a:r>
              <a:rPr lang="en-US" sz="2800" dirty="0" smtClean="0"/>
              <a:t>delay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1" y="152718"/>
            <a:ext cx="8245475" cy="1371600"/>
          </a:xfrm>
        </p:spPr>
        <p:txBody>
          <a:bodyPr/>
          <a:lstStyle/>
          <a:p>
            <a:r>
              <a:rPr lang="en-US" dirty="0" smtClean="0"/>
              <a:t>STAGE 2: Dealing with lag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4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5" y="1634706"/>
            <a:ext cx="8913560" cy="426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11" y="152718"/>
            <a:ext cx="8245475" cy="1371600"/>
          </a:xfrm>
        </p:spPr>
        <p:txBody>
          <a:bodyPr/>
          <a:lstStyle/>
          <a:p>
            <a:r>
              <a:rPr lang="en-US" dirty="0" smtClean="0"/>
              <a:t>STAGE 3: Making a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49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" y="1308158"/>
            <a:ext cx="8513511" cy="298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6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10" y="152718"/>
            <a:ext cx="8245475" cy="1371600"/>
          </a:xfrm>
        </p:spPr>
        <p:txBody>
          <a:bodyPr/>
          <a:lstStyle/>
          <a:p>
            <a:r>
              <a:rPr lang="en-US" dirty="0" smtClean="0"/>
              <a:t>Stage 4: using the my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2014, Droids Robotics, v. 1.0, team@droidsrobotics.org</a:t>
            </a:r>
            <a:endParaRPr lang="en-US"/>
          </a:p>
        </p:txBody>
      </p:sp>
      <p:pic>
        <p:nvPicPr>
          <p:cNvPr id="5" name="Picture 4" descr="Screen Shot 2014-09-29 at 4.5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772"/>
            <a:ext cx="9144000" cy="31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19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7237</TotalTime>
  <Words>518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Advanced Ev3 programming LESSON  Gyro Turns</vt:lpstr>
      <vt:lpstr>Why use the Gyro Sensor</vt:lpstr>
      <vt:lpstr>PROBLEM 1: Calibration &amp; RESET</vt:lpstr>
      <vt:lpstr>BEFORE You use your GYRO</vt:lpstr>
      <vt:lpstr>STAGE 1: SIMPLE Gyro turn </vt:lpstr>
      <vt:lpstr>PROBLEM 2: Lag</vt:lpstr>
      <vt:lpstr>STAGE 2: Dealing with lag</vt:lpstr>
      <vt:lpstr>STAGE 3: Making a My block</vt:lpstr>
      <vt:lpstr>Stage 4: using the my block</vt:lpstr>
      <vt:lpstr>INSIDE THE MY Block:  Turn Degrees RIGHT</vt:lpstr>
      <vt:lpstr>INSIDE THE MY Block:  TURN DEGREES LeFT</vt:lpstr>
      <vt:lpstr>CREDITS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Sanjay Seshan</cp:lastModifiedBy>
  <cp:revision>189</cp:revision>
  <dcterms:created xsi:type="dcterms:W3CDTF">2014-08-07T02:19:13Z</dcterms:created>
  <dcterms:modified xsi:type="dcterms:W3CDTF">2014-10-25T17:51:41Z</dcterms:modified>
</cp:coreProperties>
</file>