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2" r:id="rId2"/>
    <p:sldId id="395" r:id="rId3"/>
    <p:sldId id="278" r:id="rId4"/>
    <p:sldId id="306" r:id="rId5"/>
    <p:sldId id="373" r:id="rId6"/>
    <p:sldId id="396" r:id="rId7"/>
    <p:sldId id="275" r:id="rId8"/>
    <p:sldId id="353" r:id="rId9"/>
    <p:sldId id="354" r:id="rId10"/>
    <p:sldId id="35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83" d="100"/>
          <a:sy n="83" d="100"/>
        </p:scale>
        <p:origin x="-1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pPr algn="ctr"/>
            <a:r>
              <a:rPr lang="en-US" sz="4800" dirty="0" smtClean="0"/>
              <a:t>BEGINNER EV3 PROGRAMMING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Lesson </a:t>
            </a:r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468" y="3439636"/>
            <a:ext cx="588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Switches and Loops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873"/>
            <a:ext cx="8245474" cy="4373563"/>
          </a:xfrm>
        </p:spPr>
        <p:txBody>
          <a:bodyPr/>
          <a:lstStyle/>
          <a:p>
            <a:r>
              <a:rPr lang="en-US" dirty="0" smtClean="0"/>
              <a:t>Can you write a program that displays a smiley if you touch it once and a sad face if you touch it a second time and toggles back and forth.</a:t>
            </a:r>
            <a:endParaRPr lang="en-US" dirty="0"/>
          </a:p>
        </p:txBody>
      </p:sp>
      <p:pic>
        <p:nvPicPr>
          <p:cNvPr id="4" name="Picture 3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6: </a:t>
            </a:r>
            <a:br>
              <a:rPr lang="en-US" dirty="0" smtClean="0"/>
            </a:br>
            <a:r>
              <a:rPr lang="en-US" dirty="0" smtClean="0"/>
              <a:t>REPEATING 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2" y="5676330"/>
            <a:ext cx="8245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Challenge: Write a program to go around the box until touched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1" y="293826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784" y="1138035"/>
            <a:ext cx="4463345" cy="2278455"/>
          </a:xfrm>
          <a:solidFill>
            <a:srgbClr val="F5C20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1) What is each Block called? </a:t>
            </a:r>
          </a:p>
          <a:p>
            <a:r>
              <a:rPr lang="en-US" sz="2400" dirty="0" smtClean="0"/>
              <a:t>2) Where do you find it?</a:t>
            </a:r>
          </a:p>
          <a:p>
            <a:r>
              <a:rPr lang="en-US" sz="2400" dirty="0" smtClean="0"/>
              <a:t>3) What does it do? </a:t>
            </a:r>
          </a:p>
          <a:p>
            <a:r>
              <a:rPr lang="en-US" sz="2400" dirty="0" smtClean="0"/>
              <a:t>4) When do we use it?</a:t>
            </a:r>
          </a:p>
        </p:txBody>
      </p:sp>
      <p:pic>
        <p:nvPicPr>
          <p:cNvPr id="4" name="Picture 3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6" y="1148480"/>
            <a:ext cx="2846057" cy="157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5031"/>
          <a:stretch/>
        </p:blipFill>
        <p:spPr>
          <a:xfrm>
            <a:off x="532783" y="4826011"/>
            <a:ext cx="4455877" cy="1562100"/>
          </a:xfrm>
          <a:prstGeom prst="rect">
            <a:avLst/>
          </a:prstGeom>
        </p:spPr>
      </p:pic>
      <p:pic>
        <p:nvPicPr>
          <p:cNvPr id="6" name="Picture 5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750852" y="5066365"/>
            <a:ext cx="220980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66" y="3127445"/>
            <a:ext cx="3220044" cy="1384965"/>
          </a:xfrm>
          <a:prstGeom prst="rect">
            <a:avLst/>
          </a:prstGeom>
        </p:spPr>
      </p:pic>
      <p:pic>
        <p:nvPicPr>
          <p:cNvPr id="8" name="Picture 7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737044"/>
            <a:ext cx="32385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92" y="1339652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6122" y="3279756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6018" y="3889355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122" y="4638568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5416" y="5383949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7: </a:t>
            </a:r>
            <a:br>
              <a:rPr lang="en-US" dirty="0" smtClean="0"/>
            </a:br>
            <a:r>
              <a:rPr lang="en-US" dirty="0" smtClean="0"/>
              <a:t>SWITCHING BETWEEN 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4564"/>
            <a:ext cx="4397553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Switch block</a:t>
            </a:r>
          </a:p>
          <a:p>
            <a:pPr lvl="1"/>
            <a:r>
              <a:rPr lang="en-US" dirty="0" smtClean="0"/>
              <a:t>Asking the robot a question and doing something different based on the answer</a:t>
            </a:r>
          </a:p>
          <a:p>
            <a:pPr lvl="2"/>
            <a:r>
              <a:rPr lang="en-US" dirty="0" smtClean="0"/>
              <a:t>Example: Is the robot’s touch sensor pressed? Or not?</a:t>
            </a:r>
          </a:p>
          <a:p>
            <a:pPr lvl="2"/>
            <a:r>
              <a:rPr lang="en-US" dirty="0" smtClean="0"/>
              <a:t>Does the robot see a line? Or not?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Basically a YES/NO QUESTION</a:t>
            </a:r>
          </a:p>
          <a:p>
            <a:pPr lvl="1"/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5755417" y="4379763"/>
            <a:ext cx="2041519" cy="1978783"/>
          </a:xfrm>
          <a:prstGeom prst="rect">
            <a:avLst/>
          </a:prstGeom>
        </p:spPr>
      </p:pic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1" y="1547727"/>
            <a:ext cx="2129146" cy="187631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Challenge:  </a:t>
            </a:r>
            <a:r>
              <a:rPr lang="en-US" dirty="0" smtClean="0"/>
              <a:t>Write a program that changes based on if the touch sensor is pressed or not pressed.  </a:t>
            </a:r>
          </a:p>
          <a:p>
            <a:r>
              <a:rPr lang="en-US" dirty="0" smtClean="0"/>
              <a:t>If pressed, your EV3 is happy! Display a smiley face.  If not pressed, the EV3 is sad!  Display a sad face.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/>
              <a:t>Y</a:t>
            </a:r>
            <a:r>
              <a:rPr lang="en-US" dirty="0" smtClean="0"/>
              <a:t>ou will need to use the display block and loops from yesterday and switch blocks from today!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818" y="1928482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3218" y="546370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14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7494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6104</TotalTime>
  <Words>603</Words>
  <Application>Microsoft Macintosh PowerPoint</Application>
  <PresentationFormat>On-screen Show (4:3)</PresentationFormat>
  <Paragraphs>69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BEGINNER EV3 PROGRAMMING Lesson 3</vt:lpstr>
      <vt:lpstr>SECTION 6:  REPEATING ACTIONS</vt:lpstr>
      <vt:lpstr>Repeating an Action</vt:lpstr>
      <vt:lpstr>Loops</vt:lpstr>
      <vt:lpstr>WHAT WE KNOW SO far</vt:lpstr>
      <vt:lpstr>SECTION 7:  SWITCHING BETWEEN ACTIONS</vt:lpstr>
      <vt:lpstr>Switch Blocks</vt:lpstr>
      <vt:lpstr>Switch Block CHALLENGE 1</vt:lpstr>
      <vt:lpstr>Challenge 1 SOLUTION</vt:lpstr>
      <vt:lpstr>Switch Block Challenge 2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192</cp:revision>
  <dcterms:created xsi:type="dcterms:W3CDTF">2014-08-07T02:19:13Z</dcterms:created>
  <dcterms:modified xsi:type="dcterms:W3CDTF">2014-10-16T00:40:49Z</dcterms:modified>
</cp:coreProperties>
</file>