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321" r:id="rId2"/>
    <p:sldId id="404" r:id="rId3"/>
    <p:sldId id="368" r:id="rId4"/>
    <p:sldId id="369" r:id="rId5"/>
    <p:sldId id="370" r:id="rId6"/>
    <p:sldId id="371" r:id="rId7"/>
    <p:sldId id="372" r:id="rId8"/>
    <p:sldId id="374" r:id="rId9"/>
    <p:sldId id="406" r:id="rId10"/>
    <p:sldId id="403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62" d="100"/>
          <a:sy n="62" d="100"/>
        </p:scale>
        <p:origin x="-104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pPr algn="ctr"/>
            <a:r>
              <a:rPr lang="en-US" sz="4800" dirty="0" smtClean="0"/>
              <a:t>BEGINNER EV3 PROGRAMMING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Lesson 4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924" y="3433362"/>
            <a:ext cx="588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Ultrasonic Sensor (Must complete Lesson 3 first)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Final Challenge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3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/>
          <a:lstStyle/>
          <a:p>
            <a:r>
              <a:rPr lang="en-US" dirty="0" smtClean="0"/>
              <a:t>FINAL MAZE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4240"/>
            <a:ext cx="8245474" cy="495685"/>
          </a:xfrm>
        </p:spPr>
        <p:txBody>
          <a:bodyPr/>
          <a:lstStyle/>
          <a:p>
            <a:r>
              <a:rPr lang="en-US" dirty="0" smtClean="0"/>
              <a:t>Combine everything you know to navigate a maze like this.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81030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1758" y="1328533"/>
            <a:ext cx="1985367" cy="61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this,</a:t>
            </a:r>
          </a:p>
          <a:p>
            <a:pPr algn="ctr"/>
            <a:r>
              <a:rPr lang="en-US" dirty="0" smtClean="0"/>
              <a:t> back up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192834" y="3296296"/>
            <a:ext cx="3614194" cy="1897773"/>
          </a:xfrm>
          <a:prstGeom prst="curvedConnector3">
            <a:avLst>
              <a:gd name="adj1" fmla="val 100493"/>
            </a:avLst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08682" y="5241134"/>
            <a:ext cx="1328443" cy="1080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4736" y="1459925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75288" y="6227467"/>
            <a:ext cx="1247274" cy="48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Touch this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3934" y="5241133"/>
            <a:ext cx="1328443" cy="108034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Zone You pick up here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87537" y="2481873"/>
            <a:ext cx="394154" cy="262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54681" y="3524828"/>
            <a:ext cx="394154" cy="262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53816" y="4079599"/>
            <a:ext cx="394154" cy="2791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87480" y="2634272"/>
            <a:ext cx="1635011" cy="6464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knock obstacles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4058323" y="2957504"/>
            <a:ext cx="2029157" cy="56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</a:t>
            </a:r>
            <a:r>
              <a:rPr lang="en-US" sz="1800" dirty="0" err="1" smtClean="0"/>
              <a:t>Arvind</a:t>
            </a:r>
            <a:r>
              <a:rPr lang="en-US" sz="1800" dirty="0" smtClean="0"/>
              <a:t> Seshan from FLL Team Not the Droids You Are Looking For (Droids Robotics)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We have additional material for more advanced lessons available on request.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Useful tools for FLL teams and robot programmers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material is made available to you free of charge.</a:t>
            </a:r>
            <a:r>
              <a:rPr lang="en-US" sz="1800" dirty="0"/>
              <a:t> </a:t>
            </a:r>
            <a:r>
              <a:rPr lang="en-US" sz="1800" dirty="0" smtClean="0"/>
              <a:t>However, we would greatly appreciate a letter indicating that you are using the materials and what you think of them.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Feedback and suggestions are encouraged.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Email: </a:t>
            </a:r>
            <a:r>
              <a:rPr lang="en-US" sz="1800" dirty="0" err="1" smtClean="0"/>
              <a:t>team@droidsrobotics.org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pic>
        <p:nvPicPr>
          <p:cNvPr id="5" name="Picture 4" descr="shapeimage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39" y="5247282"/>
            <a:ext cx="2957913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8: ULTRASONIC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 smtClean="0"/>
              <a:t>Move for ultrasonic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Challenge: Make the robot move until it is 5 inches away from the wall.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: Set wait block to use the Ultrasonic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smtClean="0"/>
              <a:t>Challenge 1 solution:</a:t>
            </a:r>
            <a:endParaRPr lang="en-US" dirty="0"/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220"/>
          <a:stretch/>
        </p:blipFill>
        <p:spPr>
          <a:xfrm>
            <a:off x="457200" y="1249274"/>
            <a:ext cx="8245475" cy="1873913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0"/>
          <a:stretch/>
        </p:blipFill>
        <p:spPr>
          <a:xfrm>
            <a:off x="3987207" y="2977439"/>
            <a:ext cx="4982355" cy="3477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 smtClean="0"/>
              <a:t>Challenge 2: Dog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Challenge: If the robot is closer than 5 inches away from your hand move backward, otherwise move forward.</a:t>
            </a:r>
          </a:p>
          <a:p>
            <a:r>
              <a:rPr lang="en-US" dirty="0" smtClean="0"/>
              <a:t>Step 1: Drag a loop from the orange tab</a:t>
            </a:r>
          </a:p>
          <a:p>
            <a:r>
              <a:rPr lang="en-US" dirty="0" smtClean="0"/>
              <a:t>Step 2: Drag switch inside loop</a:t>
            </a:r>
          </a:p>
          <a:p>
            <a:r>
              <a:rPr lang="en-US" dirty="0" smtClean="0"/>
              <a:t>Step 3: Set switch to Ultrasonic</a:t>
            </a:r>
          </a:p>
          <a:p>
            <a:r>
              <a:rPr lang="en-US" dirty="0" smtClean="0"/>
              <a:t>Step 4: Set move steering block to ON and place in TRUE</a:t>
            </a:r>
          </a:p>
          <a:p>
            <a:r>
              <a:rPr lang="en-US" dirty="0" smtClean="0"/>
              <a:t>Step 4: </a:t>
            </a:r>
            <a:r>
              <a:rPr lang="en-US" dirty="0"/>
              <a:t>Set move steering block to </a:t>
            </a:r>
            <a:r>
              <a:rPr lang="en-US" dirty="0" smtClean="0"/>
              <a:t>OFF </a:t>
            </a:r>
            <a:r>
              <a:rPr lang="en-US" dirty="0"/>
              <a:t>and place in 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smtClean="0"/>
              <a:t>Challenge 2 solution:</a:t>
            </a:r>
            <a:endParaRPr lang="en-US" dirty="0"/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4" r="-9904"/>
          <a:stretch>
            <a:fillRect/>
          </a:stretch>
        </p:blipFill>
        <p:spPr>
          <a:xfrm>
            <a:off x="457200" y="1020763"/>
            <a:ext cx="8245475" cy="5105400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20076"/>
          <a:stretch/>
        </p:blipFill>
        <p:spPr>
          <a:xfrm>
            <a:off x="2748271" y="4128148"/>
            <a:ext cx="3834832" cy="27298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/>
          <a:lstStyle/>
          <a:p>
            <a:r>
              <a:rPr lang="en-US" dirty="0" smtClean="0"/>
              <a:t>Better Dog follower:</a:t>
            </a:r>
            <a:endParaRPr lang="en-US" dirty="0"/>
          </a:p>
        </p:txBody>
      </p:sp>
      <p:pic>
        <p:nvPicPr>
          <p:cNvPr id="4" name="Content Placeholder 3" descr="Screen Shot 2014-08-12 at 8.22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63" b="3116"/>
          <a:stretch/>
        </p:blipFill>
        <p:spPr>
          <a:xfrm>
            <a:off x="446789" y="1031875"/>
            <a:ext cx="7683524" cy="575552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034"/>
            <a:ext cx="4373101" cy="6210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Turns: </a:t>
            </a:r>
            <a:r>
              <a:rPr lang="en-US" dirty="0" smtClean="0"/>
              <a:t>Spin and Pivot</a:t>
            </a:r>
            <a:endParaRPr lang="en-US" dirty="0"/>
          </a:p>
        </p:txBody>
      </p:sp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90395" y="4820120"/>
            <a:ext cx="2209800" cy="1504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577" y="4820120"/>
            <a:ext cx="5521968" cy="165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Wait Block: </a:t>
            </a:r>
          </a:p>
          <a:p>
            <a:r>
              <a:rPr lang="en-US" dirty="0"/>
              <a:t>W</a:t>
            </a:r>
            <a:r>
              <a:rPr lang="en-US" dirty="0" smtClean="0"/>
              <a:t>ait for a sensor reading (touch, ultrasonic, color) or time</a:t>
            </a:r>
          </a:p>
          <a:p>
            <a:r>
              <a:rPr lang="en-US" dirty="0" smtClean="0"/>
              <a:t>Move until line, Move until touch</a:t>
            </a:r>
            <a:endParaRPr lang="en-US" dirty="0"/>
          </a:p>
        </p:txBody>
      </p:sp>
      <p:pic>
        <p:nvPicPr>
          <p:cNvPr id="8" name="Picture 7" descr="Screenshot 2014-08-07 00.2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45" y="1641118"/>
            <a:ext cx="2326209" cy="237677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257118" y="1020095"/>
            <a:ext cx="3612316" cy="621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Port View: </a:t>
            </a:r>
            <a:r>
              <a:rPr lang="en-US" dirty="0" smtClean="0"/>
              <a:t>Sensor readings on the brick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7255" y="1900234"/>
            <a:ext cx="129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(used in tight spaces)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6783" y="3490454"/>
            <a:ext cx="12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461" y="3232191"/>
            <a:ext cx="1386064" cy="1149437"/>
            <a:chOff x="892871" y="1599143"/>
            <a:chExt cx="1386064" cy="1464787"/>
          </a:xfrm>
        </p:grpSpPr>
        <p:grpSp>
          <p:nvGrpSpPr>
            <p:cNvPr id="14" name="Group 13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5" name="Curved Connector 14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3914" y="1667667"/>
            <a:ext cx="1485589" cy="1155897"/>
            <a:chOff x="648829" y="4735413"/>
            <a:chExt cx="1485589" cy="1444755"/>
          </a:xfrm>
        </p:grpSpPr>
        <p:grpSp>
          <p:nvGrpSpPr>
            <p:cNvPr id="24" name="Group 23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27" name="Group 26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3" name="Oval 32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61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6070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SECTION </a:t>
            </a:r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dirty="0" smtClean="0"/>
              <a:t>FINAL 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6117</TotalTime>
  <Words>540</Words>
  <Application>Microsoft Macintosh PowerPoint</Application>
  <PresentationFormat>On-screen Show (4:3)</PresentationFormat>
  <Paragraphs>61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BEGINNER EV3 PROGRAMMING Lesson 4</vt:lpstr>
      <vt:lpstr>SECTION 8: ULTRASONIC</vt:lpstr>
      <vt:lpstr>Move for ultrasonic</vt:lpstr>
      <vt:lpstr>Challenge 1 solution:</vt:lpstr>
      <vt:lpstr>Challenge 2: Dog Follower</vt:lpstr>
      <vt:lpstr>Challenge 2 solution:</vt:lpstr>
      <vt:lpstr>Better Dog follower:</vt:lpstr>
      <vt:lpstr>REVIEW</vt:lpstr>
      <vt:lpstr>SECTION 9: FINAL CHALLENGE</vt:lpstr>
      <vt:lpstr>FINAL MAZE CHALLENGE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194</cp:revision>
  <dcterms:created xsi:type="dcterms:W3CDTF">2014-08-07T02:19:13Z</dcterms:created>
  <dcterms:modified xsi:type="dcterms:W3CDTF">2014-10-16T00:02:15Z</dcterms:modified>
</cp:coreProperties>
</file>