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21" r:id="rId2"/>
    <p:sldId id="405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76" r:id="rId12"/>
    <p:sldId id="377" r:id="rId13"/>
    <p:sldId id="37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70" d="100"/>
          <a:sy n="70" d="100"/>
        </p:scale>
        <p:origin x="-96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t>10/17/14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r>
              <a:rPr lang="en-US" sz="4800" dirty="0" smtClean="0"/>
              <a:t>INTERMEDIATE PROGRAMMING</a:t>
            </a:r>
            <a:r>
              <a:rPr lang="en-US" sz="6000" smtClean="0"/>
              <a:t/>
            </a:r>
            <a:br>
              <a:rPr lang="en-US" sz="6000" smtClean="0"/>
            </a:br>
            <a:r>
              <a:rPr lang="en-US" sz="4800" smtClean="0"/>
              <a:t>Lesson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908" y="3602695"/>
            <a:ext cx="588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Simple Line Follower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973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FOLLOWING CHALLENGE SOLUTION</a:t>
            </a:r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Does this program follow the Right or Left side of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45" y="3839839"/>
            <a:ext cx="1499059" cy="95410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New Feature: Comment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Block in Blue Advanced Tab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4-08-07 at 2.3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" y="4719242"/>
            <a:ext cx="2497456" cy="3865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FOLLOWING CHALLENGE SOLUTION</a:t>
            </a:r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How do we make this stop?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45" y="3839839"/>
            <a:ext cx="1499059" cy="95410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New Feature: Comment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Block in Blue Advanced Tab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4-08-07 at 2.3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" y="4719242"/>
            <a:ext cx="2497456" cy="3865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044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following for a Sensor or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" y="1743991"/>
            <a:ext cx="5944207" cy="4044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044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following for a Sensor or distance</a:t>
            </a:r>
            <a:endParaRPr lang="en-US" dirty="0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203"/>
            <a:ext cx="6288481" cy="4923233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Seshan from FLL Team Not the Droids You Are Looking For (Droids Robotics)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We have additional material for more advanced lessons available on request.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Useful tools for FLL teams and robot programmers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material is made available to you free of charge.</a:t>
            </a:r>
            <a:r>
              <a:rPr lang="en-US" sz="1800" dirty="0"/>
              <a:t> </a:t>
            </a:r>
            <a:r>
              <a:rPr lang="en-US" sz="1800" dirty="0" smtClean="0"/>
              <a:t>However, we would greatly appreciate a letter indicating that you are using the materials and what you think of them.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Feedback and suggestions are encouraged.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Email: </a:t>
            </a:r>
            <a:r>
              <a:rPr lang="en-US" sz="1800" dirty="0" err="1" smtClean="0"/>
              <a:t>team@droidsrobotics.org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Droids Robotics, 2014, v.1.1 (Last edit: 9/22/2014)</a:t>
            </a:r>
            <a:endParaRPr lang="en-US" dirty="0"/>
          </a:p>
        </p:txBody>
      </p:sp>
      <p:pic>
        <p:nvPicPr>
          <p:cNvPr id="5" name="Picture 4" descr="shapeim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39" y="5247282"/>
            <a:ext cx="2957913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0" y="250737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Line follower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5770" y="1197429"/>
            <a:ext cx="7791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following slides are animated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explains how a robot line follower works.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294"/>
            <a:ext cx="5205912" cy="5142850"/>
          </a:xfrm>
        </p:spPr>
        <p:txBody>
          <a:bodyPr>
            <a:normAutofit/>
          </a:bodyPr>
          <a:lstStyle/>
          <a:p>
            <a:r>
              <a:rPr lang="en-US" dirty="0" smtClean="0"/>
              <a:t>Humans want to follow the line </a:t>
            </a:r>
            <a:r>
              <a:rPr lang="en-US" dirty="0"/>
              <a:t>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b="1" dirty="0" smtClean="0">
                <a:solidFill>
                  <a:srgbClr val="FF0000"/>
                </a:solidFill>
              </a:rPr>
              <a:t>Color Sensor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type of questions can we ask using this sensor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Are you on line or not?</a:t>
            </a:r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22150"/>
            <a:ext cx="6226105" cy="4892994"/>
          </a:xfrm>
        </p:spPr>
        <p:txBody>
          <a:bodyPr>
            <a:normAutofit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see ahead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 </a:t>
            </a:r>
            <a:r>
              <a:rPr lang="en-US" dirty="0" smtClean="0"/>
              <a:t>and which side they left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</a:t>
            </a:r>
            <a:r>
              <a:rPr lang="en-US" dirty="0" smtClean="0"/>
              <a:t>of the line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4925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ROBOT LINE FOLLOWING Happens on the edges</a:t>
            </a:r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color sensor sees a different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roboT</a:t>
            </a:r>
            <a:r>
              <a:rPr lang="en-US" dirty="0" smtClean="0"/>
              <a:t> on the correct side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258"/>
            <a:ext cx="6704972" cy="381084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1: </a:t>
            </a:r>
            <a:r>
              <a:rPr lang="en-US" dirty="0" smtClean="0"/>
              <a:t>Write a program that</a:t>
            </a:r>
            <a:r>
              <a:rPr lang="en-US" dirty="0"/>
              <a:t> </a:t>
            </a:r>
            <a:r>
              <a:rPr lang="en-US" dirty="0" smtClean="0"/>
              <a:t>follows the RIGHT edge of </a:t>
            </a:r>
            <a:r>
              <a:rPr lang="en-US" dirty="0"/>
              <a:t>a</a:t>
            </a:r>
            <a:r>
              <a:rPr lang="en-US" dirty="0" smtClean="0"/>
              <a:t> line.</a:t>
            </a:r>
            <a:endParaRPr lang="en-US" dirty="0"/>
          </a:p>
          <a:p>
            <a:r>
              <a:rPr lang="en-US" dirty="0" smtClean="0"/>
              <a:t>Hints: If your sensor sees black, turn left. If your sensor sees white, turn right. Use loops and switches!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Try it out on different lines.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3: If not, </a:t>
            </a:r>
            <a:r>
              <a:rPr lang="en-US" dirty="0"/>
              <a:t>i</a:t>
            </a:r>
            <a:r>
              <a:rPr lang="en-US" dirty="0" smtClean="0"/>
              <a:t>nstead of turn Steering = 50, try smaller values. </a:t>
            </a:r>
          </a:p>
          <a:p>
            <a:r>
              <a:rPr lang="en-US" dirty="0" smtClean="0"/>
              <a:t>Is it better on the curved lines now?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4153840"/>
            <a:ext cx="946768" cy="15330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6121</TotalTime>
  <Words>841</Words>
  <Application>Microsoft Macintosh PowerPoint</Application>
  <PresentationFormat>On-screen Show (4:3)</PresentationFormat>
  <Paragraphs>93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INTERMEDIATE PROGRAMMING Lesson</vt:lpstr>
      <vt:lpstr>Line follower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</vt:lpstr>
      <vt:lpstr>LINE FOLLOWING CHALLENGE SOLUTION</vt:lpstr>
      <vt:lpstr>LINE FOLLOWING CHALLENGE SOLUTION</vt:lpstr>
      <vt:lpstr>Line following for a Sensor or distance</vt:lpstr>
      <vt:lpstr>Line following for a Sensor or distance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195</cp:revision>
  <dcterms:created xsi:type="dcterms:W3CDTF">2014-08-07T02:19:13Z</dcterms:created>
  <dcterms:modified xsi:type="dcterms:W3CDTF">2014-10-18T02:05:13Z</dcterms:modified>
</cp:coreProperties>
</file>