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8" r:id="rId4"/>
    <p:sldId id="262" r:id="rId5"/>
    <p:sldId id="267" r:id="rId6"/>
    <p:sldId id="260" r:id="rId7"/>
    <p:sldId id="261" r:id="rId8"/>
    <p:sldId id="259" r:id="rId9"/>
    <p:sldId id="264" r:id="rId10"/>
    <p:sldId id="263" r:id="rId11"/>
    <p:sldId id="258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EC45-F16B-44B9-9B2E-A07C468352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774C-2E21-4879-9077-C7FE1C19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B774C-2E21-4879-9077-C7FE1C190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CAC9-D747-4CD6-8CAE-503F69BE9629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C1D3-100D-412B-8D68-CF77E10046F9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D33-9C59-43D8-AF2E-6C94EF2C7870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FB4D-5306-485A-B37F-9F8535575CCC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ECA-6631-4BBE-8F83-C5886CD1BFEB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985B-7554-481C-8C12-B9DCD5330CC3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BBF-AAEE-4F76-AD13-3EE87E7C1226}" type="datetime1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649-08F7-412C-B0B3-A2DEA474C0DE}" type="datetime1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0A47-B588-43B7-B72A-5FFAD6727316}" type="datetime1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796B004-39D1-4415-A328-8A6B2887ECBF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7F1-1CC8-489B-9897-05C9A8CB604C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EAEEE9-FC55-4B2A-AD8C-61656FE6F90F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Programming Lesson: </a:t>
            </a:r>
            <a:br>
              <a:rPr lang="en-US" dirty="0" smtClean="0"/>
            </a:br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Ev3Lessons.com and</a:t>
            </a:r>
            <a:r>
              <a:rPr lang="en-US" dirty="0"/>
              <a:t> </a:t>
            </a:r>
            <a:r>
              <a:rPr lang="en-US" dirty="0" smtClean="0"/>
              <a:t>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96" y="575972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Using a Variable to Run </a:t>
            </a:r>
            <a:r>
              <a:rPr lang="en-US" dirty="0" smtClean="0"/>
              <a:t>Menu Item 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69894"/>
            <a:ext cx="7543801" cy="3703839"/>
          </a:xfrm>
        </p:spPr>
        <p:txBody>
          <a:bodyPr/>
          <a:lstStyle/>
          <a:p>
            <a:r>
              <a:rPr lang="en-US" dirty="0" smtClean="0"/>
              <a:t>You can combine a switch block set to numeric mode and a variable block set to read </a:t>
            </a:r>
            <a:r>
              <a:rPr lang="en-US" dirty="0"/>
              <a:t>to </a:t>
            </a:r>
            <a:r>
              <a:rPr lang="en-US" dirty="0" smtClean="0"/>
              <a:t>run </a:t>
            </a:r>
            <a:r>
              <a:rPr lang="en-US" dirty="0" smtClean="0"/>
              <a:t>the chosen menu item.</a:t>
            </a:r>
            <a:endParaRPr lang="en-US" dirty="0" smtClean="0"/>
          </a:p>
          <a:p>
            <a:r>
              <a:rPr lang="en-US" dirty="0"/>
              <a:t>You should select just the switch block and create a My Block called </a:t>
            </a:r>
            <a:r>
              <a:rPr lang="en-US" dirty="0" err="1" smtClean="0"/>
              <a:t>Run_Menu_Item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6" name="Picture 5" descr="Screenshot 2014-12-17 23.3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8" y="2765420"/>
            <a:ext cx="8597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Menu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combine the previous steps to create a </a:t>
            </a:r>
            <a:r>
              <a:rPr lang="en-US" dirty="0" smtClean="0"/>
              <a:t>menu system that </a:t>
            </a:r>
            <a:r>
              <a:rPr lang="en-US" dirty="0" smtClean="0"/>
              <a:t>lets you select </a:t>
            </a:r>
            <a:r>
              <a:rPr lang="en-US" dirty="0" smtClean="0"/>
              <a:t>from a menu </a:t>
            </a:r>
            <a:r>
              <a:rPr lang="en-US" dirty="0" smtClean="0"/>
              <a:t>using </a:t>
            </a:r>
            <a:r>
              <a:rPr lang="en-US" dirty="0" smtClean="0"/>
              <a:t>the up and down arrows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3" name="Picture 2" descr="Screenshot 2014-12-17 23.34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r="-1"/>
          <a:stretch/>
        </p:blipFill>
        <p:spPr>
          <a:xfrm>
            <a:off x="113988" y="2666146"/>
            <a:ext cx="8925635" cy="32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ideas in this lesson can be adapted to help you build a mission sequencer for FLL. Sequencers are useful because they:</a:t>
            </a:r>
          </a:p>
          <a:p>
            <a:pPr lvl="1"/>
            <a:r>
              <a:rPr lang="en-US" dirty="0"/>
              <a:t>Allow you to skip missions if you are short of time</a:t>
            </a:r>
          </a:p>
          <a:p>
            <a:pPr lvl="1"/>
            <a:r>
              <a:rPr lang="en-US" dirty="0"/>
              <a:t>Allow you to repeat failed missions</a:t>
            </a:r>
          </a:p>
          <a:p>
            <a:pPr lvl="1"/>
            <a:r>
              <a:rPr lang="en-US" dirty="0"/>
              <a:t>Allow you access missions quickly (find them easily)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This lesson was written by Sanjay and </a:t>
            </a:r>
            <a:r>
              <a:rPr lang="en-US" dirty="0" err="1" smtClean="0"/>
              <a:t>Arvind</a:t>
            </a:r>
            <a:r>
              <a:rPr lang="en-US" dirty="0" smtClean="0"/>
              <a:t> Seshan from Droids Robotics.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Feel free to use and modify, but credit the original authors.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 lessons are available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96" y="575972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_061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 t="13290" b="26259"/>
          <a:stretch/>
        </p:blipFill>
        <p:spPr>
          <a:xfrm>
            <a:off x="226154" y="4540108"/>
            <a:ext cx="2389671" cy="1364173"/>
          </a:xfrm>
          <a:prstGeom prst="rect">
            <a:avLst/>
          </a:prstGeom>
        </p:spPr>
      </p:pic>
      <p:pic>
        <p:nvPicPr>
          <p:cNvPr id="11" name="Picture 10" descr="IMG_062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8" t="23336" r="1" b="18325"/>
          <a:stretch/>
        </p:blipFill>
        <p:spPr>
          <a:xfrm>
            <a:off x="3367355" y="4547429"/>
            <a:ext cx="2240211" cy="1367958"/>
          </a:xfrm>
          <a:prstGeom prst="rect">
            <a:avLst/>
          </a:prstGeom>
        </p:spPr>
      </p:pic>
      <p:pic>
        <p:nvPicPr>
          <p:cNvPr id="12" name="Picture 11" descr="IMG_062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19277" r="5446" b="17058"/>
          <a:stretch/>
        </p:blipFill>
        <p:spPr>
          <a:xfrm>
            <a:off x="6530075" y="4570336"/>
            <a:ext cx="2257035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Fancier 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4856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Intermediate Menu System was limited to 4 choices and a single screen display for the entire 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version, we build a menu system that updates the menu view each time you change your selection and lets you have a larger number of menu choices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this menu, you will need to learn how to use variables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71744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20548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28" y="3847368"/>
            <a:ext cx="5721048" cy="82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You must create a variable and give it a name before using it.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38922" y="4171457"/>
            <a:ext cx="759534" cy="635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9516" y="2141117"/>
            <a:ext cx="3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can store values for later use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394558" y="2241380"/>
            <a:ext cx="1095723" cy="49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709730" y="4474192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286383" y="1608076"/>
            <a:ext cx="2470786" cy="27301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44217" y="2667081"/>
            <a:ext cx="392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different types of variables (described on next slide). You must chose the type of </a:t>
            </a:r>
            <a:r>
              <a:rPr lang="en-US" dirty="0" smtClean="0"/>
              <a:t>variable before creating one.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407" y="3137932"/>
            <a:ext cx="1207785" cy="124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3539182" y="4636915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570841" y="4485400"/>
            <a:ext cx="2995725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Once created, you can read and write values to the variable.</a:t>
            </a:r>
            <a:endParaRPr lang="en-US" sz="1800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681729" y="4968392"/>
            <a:ext cx="709729" cy="62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3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variables can store different types of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 – any text, e.g.: “FLL is great” or ”Run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Numeric – any number, e.g.: 5, 5.2 or -4.22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 – 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Numeric Array – a collection of numbers, e.g.: (5,2,2) or (3,4,5,6)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 Array – a collection of true/false values, e.g.: (</a:t>
            </a:r>
            <a:r>
              <a:rPr lang="en-US" dirty="0" smtClean="0"/>
              <a:t>T, </a:t>
            </a:r>
            <a:r>
              <a:rPr lang="en-US" dirty="0" smtClean="0"/>
              <a:t>F) or (F, F, T, F)</a:t>
            </a:r>
          </a:p>
          <a:p>
            <a:r>
              <a:rPr lang="en-US" dirty="0" smtClean="0"/>
              <a:t>In this lesson, we only use numeric variables. Logic variables and arrays will be covered in another lesson.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Outline/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1805556"/>
            <a:ext cx="8574087" cy="43206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variable to store the current menu choice.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the menu description for the current menu choice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</a:t>
            </a:r>
            <a:r>
              <a:rPr lang="en-US" dirty="0" smtClean="0"/>
              <a:t>for the user to press a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Based on the button </a:t>
            </a:r>
            <a:r>
              <a:rPr lang="en-US" dirty="0" smtClean="0"/>
              <a:t>press: run </a:t>
            </a:r>
            <a:r>
              <a:rPr lang="en-US" dirty="0" smtClean="0"/>
              <a:t>the code for the </a:t>
            </a:r>
            <a:r>
              <a:rPr lang="en-US" dirty="0" smtClean="0"/>
              <a:t>menu choice (for middle button), or increase/decrease the menu choice variable (for up/down buttons)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back to 2…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Now…Based on the above outline, try to make a menu system that lets you </a:t>
            </a:r>
            <a:r>
              <a:rPr lang="en-US" dirty="0" smtClean="0">
                <a:solidFill>
                  <a:srgbClr val="FF6600"/>
                </a:solidFill>
              </a:rPr>
              <a:t>perform 4 actions based </a:t>
            </a:r>
            <a:r>
              <a:rPr lang="en-US" dirty="0" smtClean="0">
                <a:solidFill>
                  <a:srgbClr val="FF6600"/>
                </a:solidFill>
              </a:rPr>
              <a:t>on the button pressed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The remainder of this presentation shows you how to do this. We recommend that you try to create the code yourself first.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410874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Convert </a:t>
            </a:r>
            <a:r>
              <a:rPr lang="en-US" dirty="0" smtClean="0"/>
              <a:t>Menu Item Code to </a:t>
            </a:r>
            <a:r>
              <a:rPr lang="en-US" dirty="0" smtClean="0"/>
              <a:t>My Blocks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3939788"/>
            <a:ext cx="7543801" cy="1929305"/>
          </a:xfrm>
        </p:spPr>
        <p:txBody>
          <a:bodyPr/>
          <a:lstStyle/>
          <a:p>
            <a:r>
              <a:rPr lang="en-US" dirty="0"/>
              <a:t>You need to convert long set of actions into its own My Block </a:t>
            </a:r>
          </a:p>
          <a:p>
            <a:r>
              <a:rPr lang="en-US" dirty="0"/>
              <a:t>If you don’t know how to make a My Block, see the Intermediate lesson on My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35020" y="2079760"/>
            <a:ext cx="4513150" cy="1698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14746" y="2572259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474" y="5334000"/>
            <a:ext cx="7593263" cy="646331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Step 1 and 2 in the EV3 Code file.  Learn Step 1 and 2 from the </a:t>
            </a:r>
            <a:r>
              <a:rPr lang="en-US" dirty="0" err="1" smtClean="0"/>
              <a:t>Powerpoint</a:t>
            </a:r>
            <a:r>
              <a:rPr lang="en-US" dirty="0" smtClean="0"/>
              <a:t>/PDF and then continue with Step 3 in the EV3 Code file.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53680" y="62113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shot 2014-12-17 23.4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7" y="2285714"/>
            <a:ext cx="1003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 Current </a:t>
            </a:r>
            <a:r>
              <a:rPr lang="en-US" dirty="0" smtClean="0"/>
              <a:t>Menu Choice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19567"/>
          </a:xfrm>
        </p:spPr>
        <p:txBody>
          <a:bodyPr/>
          <a:lstStyle/>
          <a:p>
            <a:r>
              <a:rPr lang="en-US" dirty="0" smtClean="0"/>
              <a:t>Variables can be used to store information such as a sensor reading. In this program, we are going to use a variable to store the current </a:t>
            </a:r>
            <a:r>
              <a:rPr lang="en-US" dirty="0" smtClean="0"/>
              <a:t>menu choice.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0910" y="5014276"/>
            <a:ext cx="2994896" cy="140009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8831" y="2881580"/>
            <a:ext cx="4250944" cy="3418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To create a variable: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Add a variable block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Select the type of variable by changing the mode to  “Write X” where X is one of Text, Numeric, Logic, Numeric Array or Logic Array. Since we are storing the </a:t>
            </a:r>
            <a:r>
              <a:rPr lang="en-US" dirty="0" smtClean="0"/>
              <a:t>menu choice number </a:t>
            </a:r>
            <a:r>
              <a:rPr lang="en-US" dirty="0" smtClean="0"/>
              <a:t>– chose Numeric. 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Click on the box at the top right and select Add Variable. For this program, create a variable called </a:t>
            </a:r>
            <a:r>
              <a:rPr lang="en-US" dirty="0" smtClean="0"/>
              <a:t>“Menu Choice”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5150" y="2467272"/>
            <a:ext cx="3259471" cy="27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Display Current </a:t>
            </a:r>
            <a:r>
              <a:rPr lang="en-US" dirty="0" smtClean="0"/>
              <a:t>Menu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Droids Robotics © 2014 www.droidsrobotics.org www.EV3Lessons.com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896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combine a switch block set to numeric mode and a variable block set to read to </a:t>
            </a:r>
            <a:r>
              <a:rPr lang="en-US" dirty="0" smtClean="0"/>
              <a:t>display the current </a:t>
            </a:r>
            <a:r>
              <a:rPr lang="en-US" dirty="0" smtClean="0"/>
              <a:t>menu choice</a:t>
            </a:r>
            <a:endParaRPr lang="en-US" dirty="0" smtClean="0"/>
          </a:p>
          <a:p>
            <a:r>
              <a:rPr lang="en-US" dirty="0" smtClean="0"/>
              <a:t>You should select just the switch block and create a My Block called </a:t>
            </a:r>
            <a:r>
              <a:rPr lang="en-US" dirty="0" err="1" smtClean="0"/>
              <a:t>Display_Menu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Screenshot 2014-12-17 23.30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/>
          <a:stretch/>
        </p:blipFill>
        <p:spPr>
          <a:xfrm>
            <a:off x="659394" y="2943138"/>
            <a:ext cx="8073622" cy="3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Increasing/Decreasing </a:t>
            </a:r>
            <a:r>
              <a:rPr lang="en-US" dirty="0" smtClean="0"/>
              <a:t>Menu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wait for menu button block and a switch to decrease the </a:t>
            </a:r>
            <a:r>
              <a:rPr lang="en-US" dirty="0" smtClean="0"/>
              <a:t>menu choice if </a:t>
            </a:r>
            <a:r>
              <a:rPr lang="en-US" dirty="0" smtClean="0"/>
              <a:t>you hit the up button. The down button </a:t>
            </a:r>
            <a:r>
              <a:rPr lang="en-US" dirty="0" smtClean="0"/>
              <a:t>(</a:t>
            </a:r>
            <a:r>
              <a:rPr lang="en-US" dirty="0" smtClean="0"/>
              <a:t>Tab 5) is similar but increases the </a:t>
            </a:r>
            <a:r>
              <a:rPr lang="en-US" dirty="0" smtClean="0"/>
              <a:t>menu choice.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6" name="Picture 5" descr="Screenshot 2014-12-17 23.3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0" y="2748204"/>
            <a:ext cx="7897980" cy="35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2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2200</TotalTime>
  <Words>903</Words>
  <Application>Microsoft Macintosh PowerPoint</Application>
  <PresentationFormat>On-screen Show 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Advanced Programming Lesson:  Menu System</vt:lpstr>
      <vt:lpstr>A Fancier Menu System</vt:lpstr>
      <vt:lpstr>New Tool: Variables</vt:lpstr>
      <vt:lpstr>Variable Types</vt:lpstr>
      <vt:lpstr>Outline/Pseudocode</vt:lpstr>
      <vt:lpstr>Step 1: Convert Menu Item Code to My Blocks</vt:lpstr>
      <vt:lpstr>Step 2: Add a Current Menu Choice Variable </vt:lpstr>
      <vt:lpstr>Step 3: Display Current Menu Choice</vt:lpstr>
      <vt:lpstr>Step 4: Increasing/Decreasing Menu Choice</vt:lpstr>
      <vt:lpstr>Step 5: Using a Variable to Run Menu Item Chosen</vt:lpstr>
      <vt:lpstr>Code: Menu System</vt:lpstr>
      <vt:lpstr>Mission Sequencers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Lesson: Menu System</dc:title>
  <dc:creator>Sanjay Seshan</dc:creator>
  <cp:lastModifiedBy>Srinivasan Seshan</cp:lastModifiedBy>
  <cp:revision>33</cp:revision>
  <cp:lastPrinted>2014-12-18T04:43:07Z</cp:lastPrinted>
  <dcterms:created xsi:type="dcterms:W3CDTF">2014-11-22T19:54:25Z</dcterms:created>
  <dcterms:modified xsi:type="dcterms:W3CDTF">2014-12-18T05:00:52Z</dcterms:modified>
</cp:coreProperties>
</file>