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59" r:id="rId7"/>
    <p:sldId id="264" r:id="rId8"/>
    <p:sldId id="263" r:id="rId9"/>
    <p:sldId id="25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-39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4EC45-F16B-44B9-9B2E-A07C468352F6}" type="datetimeFigureOut">
              <a:rPr lang="en-US" smtClean="0"/>
              <a:t>11/29/14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B774C-2E21-4879-9077-C7FE1C19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B774C-2E21-4879-9077-C7FE1C190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3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CAC9-D747-4CD6-8CAE-503F69BE9629}" type="datetime1">
              <a:rPr lang="en-US" smtClean="0"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0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C1D3-100D-412B-8D68-CF77E10046F9}" type="datetime1">
              <a:rPr lang="en-US" smtClean="0"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7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D33-9C59-43D8-AF2E-6C94EF2C7870}" type="datetime1">
              <a:rPr lang="en-US" smtClean="0"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8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FB4D-5306-485A-B37F-9F8535575CCC}" type="datetime1">
              <a:rPr lang="en-US" smtClean="0"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ECA-6631-4BBE-8F83-C5886CD1BFEB}" type="datetime1">
              <a:rPr lang="en-US" smtClean="0"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67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985B-7554-481C-8C12-B9DCD5330CC3}" type="datetime1">
              <a:rPr lang="en-US" smtClean="0"/>
              <a:t>11/29/14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4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CBBF-AAEE-4F76-AD13-3EE87E7C1226}" type="datetime1">
              <a:rPr lang="en-US" smtClean="0"/>
              <a:t>11/29/14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5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D649-08F7-412C-B0B3-A2DEA474C0DE}" type="datetime1">
              <a:rPr lang="en-US" smtClean="0"/>
              <a:t>11/29/14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0A47-B588-43B7-B72A-5FFAD6727316}" type="datetime1">
              <a:rPr lang="en-US" smtClean="0"/>
              <a:t>11/29/14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6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796B004-39D1-4415-A328-8A6B2887ECBF}" type="datetime1">
              <a:rPr lang="en-US" smtClean="0"/>
              <a:t>11/29/14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4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7F1-1CC8-489B-9897-05C9A8CB604C}" type="datetime1">
              <a:rPr lang="en-US" smtClean="0"/>
              <a:t>11/29/14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2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EAEEE9-FC55-4B2A-AD8C-61656FE6F90F}" type="datetime1">
              <a:rPr lang="en-US" smtClean="0"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CF580B-4010-41CC-8396-48EC0B8B43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8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Programming Lesson: </a:t>
            </a:r>
            <a:br>
              <a:rPr lang="en-US" dirty="0" smtClean="0"/>
            </a:br>
            <a:r>
              <a:rPr lang="en-US" dirty="0" smtClean="0"/>
              <a:t>Menu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Ev3Lessons.com and</a:t>
            </a:r>
            <a:r>
              <a:rPr lang="en-US" dirty="0"/>
              <a:t> </a:t>
            </a:r>
            <a:r>
              <a:rPr lang="en-US" dirty="0" smtClean="0"/>
              <a:t>Droids Robotics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pic>
        <p:nvPicPr>
          <p:cNvPr id="5" name="Picture 4" descr="88x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996" y="575972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73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This lesson was written by Sanjay and </a:t>
            </a:r>
            <a:r>
              <a:rPr lang="en-US" dirty="0" err="1" smtClean="0"/>
              <a:t>Arvind</a:t>
            </a:r>
            <a:r>
              <a:rPr lang="en-US" dirty="0" smtClean="0"/>
              <a:t> Seshan from Droids Robotics.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/>
              <a:t>Feel free to use and modify, but credit the original authors.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More lessons are available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pic>
        <p:nvPicPr>
          <p:cNvPr id="5" name="Picture 4" descr="88x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996" y="575972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7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Menu System and Why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menu system (also called a Sequencer or Master Program) is an organized way to easily run programs without having to search for the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Allows you to skip missions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more advanced lesson allows you to repeat failed missions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0" t="26667" r="25750" b="35167"/>
          <a:stretch/>
        </p:blipFill>
        <p:spPr>
          <a:xfrm>
            <a:off x="6023609" y="4206654"/>
            <a:ext cx="2994659" cy="18434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5" t="20000" r="26500" b="38500"/>
          <a:stretch/>
        </p:blipFill>
        <p:spPr>
          <a:xfrm>
            <a:off x="2998031" y="4218085"/>
            <a:ext cx="3028055" cy="1843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32833" r="24625" b="25500"/>
          <a:stretch/>
        </p:blipFill>
        <p:spPr>
          <a:xfrm>
            <a:off x="114301" y="4218085"/>
            <a:ext cx="2934830" cy="18434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846070" y="493776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820548" y="493776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1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Convert Missions to My Blocks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59" y="3939788"/>
            <a:ext cx="7543801" cy="1929305"/>
          </a:xfrm>
        </p:spPr>
        <p:txBody>
          <a:bodyPr/>
          <a:lstStyle/>
          <a:p>
            <a:r>
              <a:rPr lang="en-US" dirty="0" smtClean="0"/>
              <a:t>You need to convert each mission into its own My Block</a:t>
            </a:r>
          </a:p>
          <a:p>
            <a:r>
              <a:rPr lang="en-US" dirty="0" smtClean="0"/>
              <a:t>If you don’t know how to make a My Block, see the Intermediate lesson on My 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2"/>
          <a:stretch/>
        </p:blipFill>
        <p:spPr>
          <a:xfrm>
            <a:off x="1035020" y="2079760"/>
            <a:ext cx="4513150" cy="1698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6261"/>
          <a:stretch/>
        </p:blipFill>
        <p:spPr>
          <a:xfrm>
            <a:off x="6851182" y="2016049"/>
            <a:ext cx="1226752" cy="17121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714746" y="2572259"/>
            <a:ext cx="928036" cy="7488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5474" y="5334000"/>
            <a:ext cx="7593263" cy="646331"/>
          </a:xfrm>
          <a:prstGeom prst="rect">
            <a:avLst/>
          </a:prstGeom>
          <a:solidFill>
            <a:srgbClr val="40749B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There is no Step 1 and 2 in the EV3 Code file.  Learn Step 1 and 2 from the </a:t>
            </a:r>
            <a:r>
              <a:rPr lang="en-US" dirty="0" err="1" smtClean="0"/>
              <a:t>Powerpoint</a:t>
            </a:r>
            <a:r>
              <a:rPr lang="en-US" dirty="0" smtClean="0"/>
              <a:t>/PDF and then continue with Step 3 in the EV3 Code file.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53680" y="62113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9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Add a Current Mission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19567"/>
          </a:xfrm>
        </p:spPr>
        <p:txBody>
          <a:bodyPr/>
          <a:lstStyle/>
          <a:p>
            <a:r>
              <a:rPr lang="en-US" dirty="0" smtClean="0"/>
              <a:t>Variables can be used to store information such as a sensor reading. In this program, we are going to use a variable to store the current mission that we are running.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0910" y="5014276"/>
            <a:ext cx="2994896" cy="140009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28831" y="2881580"/>
            <a:ext cx="4250944" cy="34188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To create a variable: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Add a variable block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Select the type of variable by changing the mode to  “Write X” where X is one of Text, Numeric, Logic, Numeric Array or Logic Array. Since we are storing the mission number – chose Numeric. 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Click on the box at the top right and select Add Variable. For this program, create a variable called “Mission Number”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5150" y="2467272"/>
            <a:ext cx="3259471" cy="273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0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 of variables can store different types of information.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Text – any text, e.g.: “FLL is great” or ”Run 2”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Numeric – any number, e.g.: 5, 5.2 or -4.22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Logic – True or False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Numeric Array – a collection of numbers, e.g.: (5,2,2) or (3,4,5,6)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Logic Array – a collection of true/false values, e.g.: (T, T, F) or (F, F, T, F)</a:t>
            </a:r>
          </a:p>
          <a:p>
            <a:r>
              <a:rPr lang="en-US" dirty="0" smtClean="0"/>
              <a:t>In this lesson, we only use numeric variables. Logic variables and arrays will be covered in another lesson.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2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Display Current Mission Choice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Droids Robotics © 2014 www.droidsrobotics.org www.EV3Lessons.com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combine a switch block set to numeric mode and a variable block set to read to </a:t>
            </a:r>
            <a:r>
              <a:rPr lang="en-US" dirty="0" smtClean="0"/>
              <a:t>display the current mission name</a:t>
            </a:r>
          </a:p>
          <a:p>
            <a:r>
              <a:rPr lang="en-US" dirty="0" smtClean="0"/>
              <a:t>You should select just the switch block and create a My Block called </a:t>
            </a:r>
            <a:r>
              <a:rPr lang="en-US" dirty="0" err="1" smtClean="0"/>
              <a:t>Display_Mission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793"/>
          <a:stretch/>
        </p:blipFill>
        <p:spPr>
          <a:xfrm>
            <a:off x="553564" y="3169305"/>
            <a:ext cx="8248527" cy="312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5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Increasing/Decreasing Mission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a wait for menu button block and a switch to decrease the mission number if you hit the up button. The down button choice (Tab 5) is similar but increases the mission number.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80"/>
          <a:stretch/>
        </p:blipFill>
        <p:spPr>
          <a:xfrm>
            <a:off x="162813" y="2997050"/>
            <a:ext cx="8981187" cy="338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0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Using a Variable to Run Chosen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69894"/>
            <a:ext cx="7543801" cy="3703839"/>
          </a:xfrm>
        </p:spPr>
        <p:txBody>
          <a:bodyPr/>
          <a:lstStyle/>
          <a:p>
            <a:r>
              <a:rPr lang="en-US" dirty="0" smtClean="0"/>
              <a:t>You can combine a switch block set to numeric mode and a variable block set to read </a:t>
            </a:r>
            <a:r>
              <a:rPr lang="en-US" dirty="0"/>
              <a:t>to </a:t>
            </a:r>
            <a:r>
              <a:rPr lang="en-US" dirty="0" smtClean="0"/>
              <a:t>run a specific mission</a:t>
            </a:r>
          </a:p>
          <a:p>
            <a:r>
              <a:rPr lang="en-US" dirty="0"/>
              <a:t>You should select just the switch block and create a My Block called </a:t>
            </a:r>
            <a:r>
              <a:rPr lang="en-US" dirty="0" err="1" smtClean="0"/>
              <a:t>Run_Mission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445" r="547"/>
          <a:stretch/>
        </p:blipFill>
        <p:spPr>
          <a:xfrm>
            <a:off x="1040029" y="3023950"/>
            <a:ext cx="7575957" cy="319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9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Menu Sequencer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combine the previous steps to create a menu-based sequencer that lets you select the mission using the up and down arrows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Droids Robotics © 2014 www.droidsrobotics.org www.EV3Lessons.com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342"/>
          <a:stretch/>
        </p:blipFill>
        <p:spPr>
          <a:xfrm>
            <a:off x="74970" y="2849021"/>
            <a:ext cx="9069030" cy="33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8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1971</TotalTime>
  <Words>634</Words>
  <Application>Microsoft Macintosh PowerPoint</Application>
  <PresentationFormat>On-screen Show (4:3)</PresentationFormat>
  <Paragraphs>50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Advanced Programming Lesson:  Menu System</vt:lpstr>
      <vt:lpstr>What is a Menu System and Why Use It?</vt:lpstr>
      <vt:lpstr>Step 1: Convert Missions to My Blocks</vt:lpstr>
      <vt:lpstr>Step 2: Add a Current Mission Variable </vt:lpstr>
      <vt:lpstr>Variable Types</vt:lpstr>
      <vt:lpstr>Step 3: Display Current Mission Choice</vt:lpstr>
      <vt:lpstr>Step 4: Increasing/Decreasing Mission Choice</vt:lpstr>
      <vt:lpstr>Step 5: Using a Variable to Run Chosen Mission</vt:lpstr>
      <vt:lpstr>Code: Menu Sequencer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Lesson: Menu System</dc:title>
  <dc:creator>Sanjay Seshan</dc:creator>
  <cp:lastModifiedBy>Sanjay Seshan</cp:lastModifiedBy>
  <cp:revision>24</cp:revision>
  <dcterms:created xsi:type="dcterms:W3CDTF">2014-11-22T19:54:25Z</dcterms:created>
  <dcterms:modified xsi:type="dcterms:W3CDTF">2014-11-30T23:06:05Z</dcterms:modified>
</cp:coreProperties>
</file>