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6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6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3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9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F4E6-A243-2244-967F-C93A569404B1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5188-4482-4D42-8617-9A4F81BE8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6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534" y="146968"/>
            <a:ext cx="6654799" cy="1170792"/>
          </a:xfrm>
          <a:solidFill>
            <a:srgbClr val="FF6600"/>
          </a:solidFill>
        </p:spPr>
        <p:txBody>
          <a:bodyPr>
            <a:normAutofit/>
          </a:bodyPr>
          <a:lstStyle/>
          <a:p>
            <a:r>
              <a:rPr lang="en-US" dirty="0" smtClean="0"/>
              <a:t>EV3LESSONS.COM</a:t>
            </a:r>
            <a:endParaRPr lang="en-US" dirty="0"/>
          </a:p>
        </p:txBody>
      </p:sp>
      <p:pic>
        <p:nvPicPr>
          <p:cNvPr id="5" name="Picture 4" descr="Screen Shot 2014-10-24 at 9.2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2" y="1441345"/>
            <a:ext cx="6434667" cy="4726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creen Shot 2014-10-24 at 11.01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2" y="4370186"/>
            <a:ext cx="4661631" cy="3603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4-10-24 at 11.01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96" y="5726224"/>
            <a:ext cx="4118203" cy="3220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3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68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EV3LESSONS.COM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</cp:revision>
  <dcterms:created xsi:type="dcterms:W3CDTF">2014-10-26T14:24:23Z</dcterms:created>
  <dcterms:modified xsi:type="dcterms:W3CDTF">2014-10-26T14:44:49Z</dcterms:modified>
</cp:coreProperties>
</file>