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8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ECF2-CA30-47CA-A45C-2F5D4987279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2236E-8230-4C83-813A-6E891C5C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236E-8230-4C83-813A-6E891C5CC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F9E3B3F1-55CD-487C-908E-12F7E042B760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0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D6BD19A-65AA-441E-AABE-27883A71683D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2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063EEC05-7DC2-4834-8884-74D2DE139A59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33C2C2B-F8A4-42E6-8124-7E3442101B7F}" type="datetime1">
              <a:rPr lang="en-US" smtClean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5467" y="6439750"/>
            <a:ext cx="5558783" cy="365125"/>
          </a:xfrm>
        </p:spPr>
        <p:txBody>
          <a:bodyPr/>
          <a:lstStyle/>
          <a:p>
            <a:r>
              <a:rPr lang="en-US" dirty="0" smtClean="0"/>
              <a:t>Copyright © 2014 Droids Robotics, www.droidsrobotics.org,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537D66B-EC4B-4323-BA7B-CCC363CD6C4F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BBF2D25B-6891-4414-8481-FD67EB5BD8D4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E67DF05-DEF1-421D-A0BA-F76519348051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1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048A1674-C39E-40D0-8B69-746A06A5BE3F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4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D183390D-5570-47B8-870C-A559DF78361B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A0CE55B-7C76-478F-82B8-176DB818A9F5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165358B-CFB7-4AF4-A8E1-E75FFF3589F3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7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4965"/>
            <a:ext cx="7543801" cy="46141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5558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2014 Droids Robotics, www.droidsrobotics.org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9597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965440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Programming Lesson:</a:t>
            </a:r>
            <a:br>
              <a:rPr lang="en-US" dirty="0" smtClean="0"/>
            </a:br>
            <a:r>
              <a:rPr lang="en-US" dirty="0" smtClean="0"/>
              <a:t>Parallel Beam Synchronization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EV3 Lessons AND Droids Robotics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Droids Robotics, www.droidsrobotics.org</a:t>
            </a:r>
            <a:endParaRPr lang="en-US" dirty="0"/>
          </a:p>
        </p:txBody>
      </p:sp>
      <p:pic>
        <p:nvPicPr>
          <p:cNvPr id="6" name="Picture 2" descr="Creative Commons 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1" y="579038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69" y="3592599"/>
            <a:ext cx="3070308" cy="2428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365807"/>
            <a:ext cx="8190347" cy="7974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Parallel Beams Inside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08" y="1396521"/>
            <a:ext cx="8254041" cy="3880773"/>
          </a:xfrm>
        </p:spPr>
        <p:txBody>
          <a:bodyPr/>
          <a:lstStyle/>
          <a:p>
            <a:r>
              <a:rPr lang="en-US" dirty="0" smtClean="0"/>
              <a:t>Parallel beams are great for doing two things at the same time</a:t>
            </a:r>
          </a:p>
          <a:p>
            <a:pPr lvl="1"/>
            <a:r>
              <a:rPr lang="en-US" dirty="0" smtClean="0"/>
              <a:t>Often want to do something afterward</a:t>
            </a:r>
          </a:p>
          <a:p>
            <a:pPr lvl="1"/>
            <a:r>
              <a:rPr lang="en-US" dirty="0" smtClean="0"/>
              <a:t>Hard to tell what order program will run</a:t>
            </a:r>
          </a:p>
          <a:p>
            <a:pPr lvl="1"/>
            <a:r>
              <a:rPr lang="en-US" dirty="0" smtClean="0"/>
              <a:t>Will the turn start after motor A is done or before?</a:t>
            </a:r>
          </a:p>
          <a:p>
            <a:r>
              <a:rPr lang="en-US" dirty="0" smtClean="0"/>
              <a:t>Need to synchronize the beams to make sure that blocks execute when you expect them 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09" y="3612324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456756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725905"/>
            <a:ext cx="4104817" cy="3485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57913"/>
            <a:ext cx="7543800" cy="797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Styles to Ensure </a:t>
            </a:r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B</a:t>
            </a:r>
            <a:r>
              <a:rPr lang="en-US" dirty="0" smtClean="0"/>
              <a:t>eams </a:t>
            </a:r>
            <a:r>
              <a:rPr lang="en-US" dirty="0"/>
              <a:t>F</a:t>
            </a:r>
            <a:r>
              <a:rPr lang="en-US" dirty="0" smtClean="0"/>
              <a:t>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76943"/>
            <a:ext cx="3564839" cy="40233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 this example, we want both the 720 degree move steering (the move) and and the motor A move to finish before the 360 degree move steering (the turn)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There are several ways to do this: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(see next slide)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Constants</a:t>
            </a:r>
            <a:r>
              <a:rPr lang="en-US" dirty="0" smtClean="0"/>
              <a:t> (see slide 4)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Loops</a:t>
            </a:r>
            <a:r>
              <a:rPr lang="en-US" dirty="0" smtClean="0"/>
              <a:t> (see slide 5)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My blocks </a:t>
            </a:r>
            <a:r>
              <a:rPr lang="en-US" dirty="0" smtClean="0"/>
              <a:t>(see slide 6)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Variables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69568"/>
            <a:ext cx="7543800" cy="3776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Wires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617" y="1846263"/>
            <a:ext cx="6491215" cy="402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Loops to Synchronize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534" y="1846263"/>
            <a:ext cx="5957382" cy="402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4" y="225832"/>
            <a:ext cx="8002606" cy="953673"/>
          </a:xfrm>
        </p:spPr>
        <p:txBody>
          <a:bodyPr>
            <a:normAutofit/>
          </a:bodyPr>
          <a:lstStyle/>
          <a:p>
            <a:r>
              <a:rPr lang="en-US" dirty="0" smtClean="0"/>
              <a:t>Use My Blocks to Synchronize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839" y="2531341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4" y="1898025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117259" y="4728361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Inside the My Block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322411" y="4042901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is critical for aligning on a line using parallel beams (see lesson…)</a:t>
            </a:r>
          </a:p>
          <a:p>
            <a:r>
              <a:rPr lang="en-US" dirty="0" smtClean="0"/>
              <a:t>You must ensure that both beams in an align are completed before moving onto the next block</a:t>
            </a:r>
          </a:p>
          <a:p>
            <a:pPr lvl="1"/>
            <a:r>
              <a:rPr lang="en-US" dirty="0" smtClean="0"/>
              <a:t>Otherwise, the robot will not be straight on a line</a:t>
            </a:r>
          </a:p>
          <a:p>
            <a:r>
              <a:rPr lang="en-US" dirty="0" smtClean="0"/>
              <a:t>Any of the techniques from this lesson would work. We chose to use the My Block synchronization technique in the Squaring on a Line/Aligning lesson in the Advanced Tab.</a:t>
            </a:r>
          </a:p>
          <a:p>
            <a:r>
              <a:rPr lang="en-US" dirty="0" err="1" smtClean="0"/>
              <a:t>Xxxxxxx</a:t>
            </a:r>
            <a:r>
              <a:rPr lang="en-US" dirty="0" smtClean="0"/>
              <a:t> need align picture here…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Droids Robotics, www.droidsrobotics.org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lesson was written by Sanjay Seshan and Arvind Seshan on FLL Team Not the Droids You Are Looking For</a:t>
            </a:r>
          </a:p>
          <a:p>
            <a:r>
              <a:rPr lang="en-US" dirty="0" smtClean="0"/>
              <a:t>All lessons are free to use and adapt.  Please credit the original authors for their work</a:t>
            </a:r>
          </a:p>
          <a:p>
            <a:r>
              <a:rPr lang="en-US" dirty="0" smtClean="0"/>
              <a:t>More lessons at: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Droids Robotics, www.droidsrobotics.org, ev3lessons.com</a:t>
            </a:r>
            <a:endParaRPr lang="en-US" dirty="0"/>
          </a:p>
        </p:txBody>
      </p:sp>
      <p:pic>
        <p:nvPicPr>
          <p:cNvPr id="3074" name="Picture 2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1" y="579038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2157</TotalTime>
  <Words>354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Advanced Programming Lesson: Parallel Beam Synchronization</vt:lpstr>
      <vt:lpstr>Using Parallel Beams Inside Programs</vt:lpstr>
      <vt:lpstr>Different Styles to Ensure Both Beams Finished</vt:lpstr>
      <vt:lpstr>Use Variables To Synchronize</vt:lpstr>
      <vt:lpstr>Use Wires to Synchronize</vt:lpstr>
      <vt:lpstr>Use Loops to Synchronize</vt:lpstr>
      <vt:lpstr>Use My Blocks to Synchronize</vt:lpstr>
      <vt:lpstr>Another Example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Lesson 9</dc:title>
  <dc:creator>Sanjay Seshan</dc:creator>
  <cp:lastModifiedBy>Sanjay Seshan</cp:lastModifiedBy>
  <cp:revision>28</cp:revision>
  <dcterms:created xsi:type="dcterms:W3CDTF">2014-11-10T01:10:14Z</dcterms:created>
  <dcterms:modified xsi:type="dcterms:W3CDTF">2014-11-11T14:53:25Z</dcterms:modified>
</cp:coreProperties>
</file>