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9442B-C59B-6741-AB5D-63D2B176FF77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4B44-C3F9-1F43-B129-3CA58C104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ECF2-CA30-47CA-A45C-2F5D4987279C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2236E-8230-4C83-813A-6E891C5C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5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236E-8230-4C83-813A-6E891C5CC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D6D28CE-3E5B-A64F-AEBB-3373A01B2E32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0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BAE25A59-A1AD-AB4D-89C0-F82D80975896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2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4F1A98C-577B-BF4C-A1F9-53EF57E7DF82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3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AA386C5D-3DF7-8644-9570-F3A45E046485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978" y="6459786"/>
            <a:ext cx="5558783" cy="365125"/>
          </a:xfrm>
        </p:spPr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15F9B6-69F3-C946-AB8D-06258A3BACD1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5B58A7C-CC63-3341-A4AC-152AEA134C1A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625F869-163C-9847-B9D9-B9FB785FFFE7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CA7ACDF-CD80-6446-B121-FA972E86A7DE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671D6BB-013A-2343-9CAE-7D88F4A1254B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A5D1098-A99D-0548-B561-1E57C8AE301A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EA3E116-1C4A-664C-9480-CF682FE9F7B4}" type="datetime1">
              <a:rPr lang="en-US" smtClean="0"/>
              <a:t>11/13/14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7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4965"/>
            <a:ext cx="7543801" cy="46141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5467" y="6446837"/>
            <a:ext cx="5558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9597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965440" cy="3566160"/>
          </a:xfrm>
        </p:spPr>
        <p:txBody>
          <a:bodyPr>
            <a:noAutofit/>
          </a:bodyPr>
          <a:lstStyle/>
          <a:p>
            <a:r>
              <a:rPr lang="en-US" sz="6000" dirty="0" smtClean="0"/>
              <a:t>Advanced Programming Lesson:</a:t>
            </a:r>
            <a:br>
              <a:rPr lang="en-US" sz="6000" dirty="0" smtClean="0"/>
            </a:br>
            <a:r>
              <a:rPr lang="en-US" sz="6000" dirty="0" smtClean="0"/>
              <a:t>Parallel Beam Synchronization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EV3 Lessons AND Droids Robotics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pic>
        <p:nvPicPr>
          <p:cNvPr id="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365807"/>
            <a:ext cx="8190347" cy="797468"/>
          </a:xfrm>
        </p:spPr>
        <p:txBody>
          <a:bodyPr>
            <a:noAutofit/>
          </a:bodyPr>
          <a:lstStyle/>
          <a:p>
            <a:r>
              <a:rPr lang="en-US" sz="3600" dirty="0" smtClean="0"/>
              <a:t>Using Parallel Beams Inside Programs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08" y="1396521"/>
            <a:ext cx="8254041" cy="3880773"/>
          </a:xfrm>
        </p:spPr>
        <p:txBody>
          <a:bodyPr/>
          <a:lstStyle/>
          <a:p>
            <a:r>
              <a:rPr lang="en-US" dirty="0" smtClean="0"/>
              <a:t>Parallel beams are great for doing two things at the same time</a:t>
            </a:r>
          </a:p>
          <a:p>
            <a:pPr lvl="1"/>
            <a:r>
              <a:rPr lang="en-US" dirty="0" smtClean="0"/>
              <a:t>Often want to do something after you complete the Parallel Beam</a:t>
            </a:r>
          </a:p>
          <a:p>
            <a:pPr lvl="1"/>
            <a:r>
              <a:rPr lang="en-US" dirty="0" smtClean="0"/>
              <a:t>Hard to tell what order program which beam will finish first. </a:t>
            </a:r>
          </a:p>
          <a:p>
            <a:r>
              <a:rPr lang="en-US" dirty="0" smtClean="0"/>
              <a:t>Need to synchronize the beams to make sure that blocks execute when you expect them 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361232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456756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1069" y="2774517"/>
            <a:ext cx="30703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In the picture below will </a:t>
            </a:r>
            <a:r>
              <a:rPr lang="en-US" sz="1600" dirty="0"/>
              <a:t>the turn start after motor A is done or before</a:t>
            </a:r>
            <a:r>
              <a:rPr lang="en-US" sz="1600" dirty="0" smtClean="0"/>
              <a:t>?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2" y="324299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3725833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60070"/>
            <a:ext cx="7658100" cy="587131"/>
          </a:xfrm>
        </p:spPr>
        <p:txBody>
          <a:bodyPr>
            <a:noAutofit/>
          </a:bodyPr>
          <a:lstStyle/>
          <a:p>
            <a:r>
              <a:rPr lang="en-US" sz="3600" dirty="0" smtClean="0"/>
              <a:t>Ensure That </a:t>
            </a:r>
            <a:r>
              <a:rPr lang="en-US" sz="3600" dirty="0"/>
              <a:t>B</a:t>
            </a:r>
            <a:r>
              <a:rPr lang="en-US" sz="3600" dirty="0" smtClean="0"/>
              <a:t>oth </a:t>
            </a:r>
            <a:r>
              <a:rPr lang="en-US" sz="3600" dirty="0"/>
              <a:t>B</a:t>
            </a:r>
            <a:r>
              <a:rPr lang="en-US" sz="3600" dirty="0" smtClean="0"/>
              <a:t>eams </a:t>
            </a:r>
            <a:r>
              <a:rPr lang="en-US" sz="3600" dirty="0"/>
              <a:t>F</a:t>
            </a:r>
            <a:r>
              <a:rPr lang="en-US" sz="3600" dirty="0" smtClean="0"/>
              <a:t>inished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76943"/>
            <a:ext cx="3564839" cy="4023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 this example, we want both the 720 degree move steering (the move) and the motor A move to finish before the 360 degree move steering (the turn)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are several ways to do this: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(see </a:t>
            </a:r>
            <a:r>
              <a:rPr lang="en-US" dirty="0" smtClean="0"/>
              <a:t>slide 4)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Wires</a:t>
            </a:r>
            <a:r>
              <a:rPr lang="en-US" dirty="0" smtClean="0"/>
              <a:t> </a:t>
            </a:r>
            <a:r>
              <a:rPr lang="en-US" dirty="0" smtClean="0"/>
              <a:t>(see slide 5)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r>
              <a:rPr lang="en-US" dirty="0" smtClean="0"/>
              <a:t> (see slide 6)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My blocks </a:t>
            </a:r>
            <a:r>
              <a:rPr lang="en-US" dirty="0" smtClean="0"/>
              <a:t>(see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</a:t>
            </a:r>
            <a:r>
              <a:rPr lang="en-US" dirty="0" smtClean="0"/>
              <a:t>synch problem” 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Variables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69568"/>
            <a:ext cx="7543800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“variables” </a:t>
            </a:r>
            <a:r>
              <a:rPr lang="en-US" dirty="0" smtClean="0"/>
              <a:t>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Wires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7" y="1846263"/>
            <a:ext cx="6491215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“wires” </a:t>
            </a:r>
            <a:r>
              <a:rPr lang="en-US" dirty="0" smtClean="0"/>
              <a:t>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Loops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53405"/>
            <a:ext cx="7141981" cy="48226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“loops” </a:t>
            </a:r>
            <a:r>
              <a:rPr lang="en-US" dirty="0" smtClean="0"/>
              <a:t>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4" y="225832"/>
            <a:ext cx="8002606" cy="953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My Blocks to Synchronize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39" y="2531341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4" y="1898025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117259" y="4728361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322411" y="4042901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469" y="1248224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</a:t>
            </a:r>
            <a:r>
              <a:rPr lang="en-US" dirty="0" smtClean="0"/>
              <a:t>M</a:t>
            </a:r>
            <a:r>
              <a:rPr lang="en-US" dirty="0" smtClean="0"/>
              <a:t>y </a:t>
            </a:r>
            <a:r>
              <a:rPr lang="en-US" dirty="0"/>
              <a:t>B</a:t>
            </a:r>
            <a:r>
              <a:rPr lang="en-US" dirty="0" smtClean="0"/>
              <a:t>locks” </a:t>
            </a:r>
            <a:r>
              <a:rPr lang="en-US" dirty="0" smtClean="0"/>
              <a:t>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3076" y="1837870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</a:t>
            </a:r>
            <a:r>
              <a:rPr lang="en-US" dirty="0" smtClean="0"/>
              <a:t>“</a:t>
            </a:r>
            <a:r>
              <a:rPr lang="en-US" dirty="0" err="1" smtClean="0"/>
              <a:t>Parallel_Beam_My_Blocks</a:t>
            </a:r>
            <a:r>
              <a:rPr lang="en-US" dirty="0" smtClean="0"/>
              <a:t>” </a:t>
            </a:r>
            <a:r>
              <a:rPr lang="en-US" dirty="0" smtClean="0"/>
              <a:t>in the corresponding </a:t>
            </a:r>
            <a:r>
              <a:rPr lang="en-US" dirty="0" smtClean="0"/>
              <a:t>EV3</a:t>
            </a:r>
            <a:r>
              <a:rPr lang="en-US" dirty="0" smtClean="0"/>
              <a:t> code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4965"/>
            <a:ext cx="4132264" cy="4614129"/>
          </a:xfrm>
        </p:spPr>
        <p:txBody>
          <a:bodyPr/>
          <a:lstStyle/>
          <a:p>
            <a:r>
              <a:rPr lang="en-US" dirty="0" smtClean="0"/>
              <a:t>Synchronization is critical for aligning on a line using parallel beams (see lesson…)</a:t>
            </a:r>
          </a:p>
          <a:p>
            <a:r>
              <a:rPr lang="en-US" dirty="0" smtClean="0"/>
              <a:t>You must ensure that both beams in an align are completed before moving onto the next block</a:t>
            </a:r>
          </a:p>
          <a:p>
            <a:pPr lvl="1"/>
            <a:r>
              <a:rPr lang="en-US" dirty="0" smtClean="0"/>
              <a:t>Otherwise, the robot will not be straight on a line</a:t>
            </a:r>
          </a:p>
          <a:p>
            <a:r>
              <a:rPr lang="en-US" dirty="0" smtClean="0"/>
              <a:t>Any of the techniques from this lesson would work. We chose to use the My Block synchronization technique in the Squaring on a Line/Aligning lesson in the Advanced Tab.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is from the Squaring on a Line Lesson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5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Sanjay Seshan and Arvind Seshan on FLL Team Not the Droids You Are Looking For</a:t>
            </a:r>
          </a:p>
          <a:p>
            <a:r>
              <a:rPr lang="en-US" dirty="0" smtClean="0"/>
              <a:t>All lessons are free to use and adapt.  Please credit the original authors for their work</a:t>
            </a:r>
          </a:p>
          <a:p>
            <a:r>
              <a:rPr lang="en-US" dirty="0" smtClean="0"/>
              <a:t>More lessons at: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www.droidsrobotics.org, www.ev3lessons.com</a:t>
            </a:r>
            <a:endParaRPr lang="en-US" dirty="0"/>
          </a:p>
        </p:txBody>
      </p:sp>
      <p:pic>
        <p:nvPicPr>
          <p:cNvPr id="3074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4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2294</TotalTime>
  <Words>482</Words>
  <Application>Microsoft Macintosh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Advanced Programming Lesson: Parallel Beam Synchronization</vt:lpstr>
      <vt:lpstr>Using Parallel Beams Inside Programs</vt:lpstr>
      <vt:lpstr>Ensure That Both Beams Finished</vt:lpstr>
      <vt:lpstr>Use Variables To Synchronize</vt:lpstr>
      <vt:lpstr>Use Wires to Synchronize</vt:lpstr>
      <vt:lpstr>Use Loops to Synchronize</vt:lpstr>
      <vt:lpstr>Use My Blocks to Synchronize</vt:lpstr>
      <vt:lpstr>Another Example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Lesson 9</dc:title>
  <dc:creator>Sanjay Seshan</dc:creator>
  <cp:lastModifiedBy>Sanjay Seshan</cp:lastModifiedBy>
  <cp:revision>40</cp:revision>
  <dcterms:created xsi:type="dcterms:W3CDTF">2014-11-10T01:10:14Z</dcterms:created>
  <dcterms:modified xsi:type="dcterms:W3CDTF">2014-11-13T23:39:50Z</dcterms:modified>
</cp:coreProperties>
</file>