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4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8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5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92520A-6691-4169-8FB3-8C2A85E606D6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EDF02B-11C9-470D-8BFD-DCFAB80901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Beginner Lesson: Sequencer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EV3Lessons.com</a:t>
            </a:r>
          </a:p>
          <a:p>
            <a:r>
              <a:rPr lang="en-US" dirty="0" smtClean="0"/>
              <a:t>Droids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8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use a sequencer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7089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do not need to search for the code in a jumble of programs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sequencer has the missions </a:t>
            </a:r>
            <a:r>
              <a:rPr lang="en-US" smtClean="0"/>
              <a:t>in order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65860" y="3737610"/>
            <a:ext cx="2926080" cy="198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Jumble of code on brick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2970" y="3737610"/>
            <a:ext cx="2926080" cy="198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Sequencer image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943350" y="4400550"/>
            <a:ext cx="1165860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Sequencer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" y="1851660"/>
            <a:ext cx="8985501" cy="4023359"/>
          </a:xfrm>
        </p:spPr>
      </p:pic>
    </p:spTree>
    <p:extLst>
      <p:ext uri="{BB962C8B-B14F-4D97-AF65-F5344CB8AC3E}">
        <p14:creationId xmlns:p14="http://schemas.microsoft.com/office/powerpoint/2010/main" val="33435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45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Beginner Lesson: Sequencer</vt:lpstr>
      <vt:lpstr>What and why use a sequencer</vt:lpstr>
      <vt:lpstr>Code: Sequencer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Lesson: Sequencer</dc:title>
  <dc:creator>Sanjay Seshan</dc:creator>
  <cp:lastModifiedBy>Sanjay Seshan</cp:lastModifiedBy>
  <cp:revision>1</cp:revision>
  <dcterms:created xsi:type="dcterms:W3CDTF">2014-11-22T21:47:14Z</dcterms:created>
  <dcterms:modified xsi:type="dcterms:W3CDTF">2014-11-22T21:54:52Z</dcterms:modified>
</cp:coreProperties>
</file>