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56" r:id="rId2"/>
    <p:sldId id="261" r:id="rId3"/>
    <p:sldId id="262" r:id="rId4"/>
    <p:sldId id="257" r:id="rId5"/>
    <p:sldId id="259" r:id="rId6"/>
    <p:sldId id="258"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116" d="100"/>
          <a:sy n="116" d="100"/>
        </p:scale>
        <p:origin x="-134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D8322B-9CE4-334E-B679-D994D4217914}" type="datetimeFigureOut">
              <a:rPr lang="en-US" smtClean="0"/>
              <a:t>11/28/14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0CE9F-9543-2643-ABE2-49D150E34946}" type="slidenum">
              <a:rPr lang="en-US" smtClean="0"/>
              <a:t>‹#›</a:t>
            </a:fld>
            <a:endParaRPr lang="en-US"/>
          </a:p>
        </p:txBody>
      </p:sp>
    </p:spTree>
    <p:extLst>
      <p:ext uri="{BB962C8B-B14F-4D97-AF65-F5344CB8AC3E}">
        <p14:creationId xmlns:p14="http://schemas.microsoft.com/office/powerpoint/2010/main" val="2607342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5F0BB-A1E8-2E40-A9E1-93B3F06929F8}" type="datetimeFigureOut">
              <a:rPr lang="en-US" smtClean="0"/>
              <a:t>11/28/14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B7A66E-6F97-0540-81AB-CF8C8EEC0A76}" type="slidenum">
              <a:rPr lang="en-US" smtClean="0"/>
              <a:t>‹#›</a:t>
            </a:fld>
            <a:endParaRPr lang="en-US"/>
          </a:p>
        </p:txBody>
      </p:sp>
    </p:spTree>
    <p:extLst>
      <p:ext uri="{BB962C8B-B14F-4D97-AF65-F5344CB8AC3E}">
        <p14:creationId xmlns:p14="http://schemas.microsoft.com/office/powerpoint/2010/main" val="8745190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36115-5705-2D4E-8EAF-648A711633C1}" type="datetime1">
              <a:rPr lang="en-US" smtClean="0"/>
              <a:t>11/28/14</a:t>
            </a:fld>
            <a:endParaRPr lang="en-US"/>
          </a:p>
        </p:txBody>
      </p:sp>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6" name="Slide Number Placeholder 5"/>
          <p:cNvSpPr>
            <a:spLocks noGrp="1"/>
          </p:cNvSpPr>
          <p:nvPr>
            <p:ph type="sldNum" sz="quarter" idx="12"/>
          </p:nvPr>
        </p:nvSpPr>
        <p:spPr/>
        <p:txBody>
          <a:bodyPr/>
          <a:lstStyle/>
          <a:p>
            <a:fld id="{D3EDF02B-11C9-470D-8BFD-DCFAB80901D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44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7EEB5C-BCEA-FF41-9F0C-AFF8CBC90ED8}" type="datetime1">
              <a:rPr lang="en-US" smtClean="0"/>
              <a:t>11/28/14</a:t>
            </a:fld>
            <a:endParaRPr lang="en-US"/>
          </a:p>
        </p:txBody>
      </p:sp>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6" name="Slide Number Placeholder 5"/>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243508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AE40AD-38FA-A141-9CAD-8D86EDB42CCE}" type="datetime1">
              <a:rPr lang="en-US" smtClean="0"/>
              <a:t>11/28/14</a:t>
            </a:fld>
            <a:endParaRPr lang="en-US"/>
          </a:p>
        </p:txBody>
      </p:sp>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6" name="Slide Number Placeholder 5"/>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21746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C384FD-2D4D-6F4F-84E8-5A02DBB49DB1}" type="datetime1">
              <a:rPr lang="en-US" smtClean="0"/>
              <a:t>11/28/14</a:t>
            </a:fld>
            <a:endParaRPr lang="en-US"/>
          </a:p>
        </p:txBody>
      </p:sp>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6" name="Slide Number Placeholder 5"/>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342902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DC5A3C-2520-3645-A479-8CC491786511}" type="datetime1">
              <a:rPr lang="en-US" smtClean="0"/>
              <a:t>11/28/14</a:t>
            </a:fld>
            <a:endParaRPr lang="en-US"/>
          </a:p>
        </p:txBody>
      </p:sp>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6" name="Slide Number Placeholder 5"/>
          <p:cNvSpPr>
            <a:spLocks noGrp="1"/>
          </p:cNvSpPr>
          <p:nvPr>
            <p:ph type="sldNum" sz="quarter" idx="12"/>
          </p:nvPr>
        </p:nvSpPr>
        <p:spPr/>
        <p:txBody>
          <a:bodyPr/>
          <a:lstStyle/>
          <a:p>
            <a:fld id="{D3EDF02B-11C9-470D-8BFD-DCFAB80901D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5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7681B2-B6DC-CB46-B57F-44C6C5598983}" type="datetime1">
              <a:rPr lang="en-US" smtClean="0"/>
              <a:t>11/28/14</a:t>
            </a:fld>
            <a:endParaRPr lang="en-US"/>
          </a:p>
        </p:txBody>
      </p:sp>
      <p:sp>
        <p:nvSpPr>
          <p:cNvPr id="6" name="Footer Placeholder 5"/>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7" name="Slide Number Placeholder 6"/>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89751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0B488B-041E-8846-B526-7C2803FF8764}" type="datetime1">
              <a:rPr lang="en-US" smtClean="0"/>
              <a:t>11/28/14</a:t>
            </a:fld>
            <a:endParaRPr lang="en-US"/>
          </a:p>
        </p:txBody>
      </p:sp>
      <p:sp>
        <p:nvSpPr>
          <p:cNvPr id="8" name="Footer Placeholder 7"/>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9" name="Slide Number Placeholder 8"/>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419814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93038D-2CA8-404A-A90D-66AEFDBE6267}" type="datetime1">
              <a:rPr lang="en-US" smtClean="0"/>
              <a:t>11/28/14</a:t>
            </a:fld>
            <a:endParaRPr lang="en-US"/>
          </a:p>
        </p:txBody>
      </p:sp>
      <p:sp>
        <p:nvSpPr>
          <p:cNvPr id="4" name="Footer Placeholder 3"/>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5" name="Slide Number Placeholder 4"/>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32167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C1637E-5B21-4645-A05E-9B1D0CD3FE50}" type="datetime1">
              <a:rPr lang="en-US" smtClean="0"/>
              <a:t>11/28/14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Droids Robotics © 2014 www.droidsrobotics.org, www.ev3lessons.com </a:t>
            </a:r>
            <a:endParaRPr lang="en-US"/>
          </a:p>
        </p:txBody>
      </p:sp>
      <p:sp>
        <p:nvSpPr>
          <p:cNvPr id="9" name="Slide Number Placeholder 8"/>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111482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486710F-7425-A842-80B6-E3C21ED1B7FC}" type="datetime1">
              <a:rPr lang="en-US" smtClean="0"/>
              <a:t>11/28/14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Copyright Droids Robotics © 2014 www.droidsrobotics.org, www.ev3lessons.com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EDF02B-11C9-470D-8BFD-DCFAB80901DA}" type="slidenum">
              <a:rPr lang="en-US" smtClean="0"/>
              <a:t>‹#›</a:t>
            </a:fld>
            <a:endParaRPr lang="en-US"/>
          </a:p>
        </p:txBody>
      </p:sp>
    </p:spTree>
    <p:extLst>
      <p:ext uri="{BB962C8B-B14F-4D97-AF65-F5344CB8AC3E}">
        <p14:creationId xmlns:p14="http://schemas.microsoft.com/office/powerpoint/2010/main" val="233847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8B18E-3E0F-AF47-8758-41355497F72C}" type="datetime1">
              <a:rPr lang="en-US" smtClean="0"/>
              <a:t>11/28/14</a:t>
            </a:fld>
            <a:endParaRPr lang="en-US"/>
          </a:p>
        </p:txBody>
      </p:sp>
      <p:sp>
        <p:nvSpPr>
          <p:cNvPr id="6" name="Footer Placeholder 5"/>
          <p:cNvSpPr>
            <a:spLocks noGrp="1"/>
          </p:cNvSpPr>
          <p:nvPr>
            <p:ph type="ftr" sz="quarter" idx="11"/>
          </p:nvPr>
        </p:nvSpPr>
        <p:spPr/>
        <p:txBody>
          <a:bodyPr/>
          <a:lstStyle/>
          <a:p>
            <a:r>
              <a:rPr lang="en-US" smtClean="0"/>
              <a:t>Copyright Droids Robotics © 2014 www.droidsrobotics.org, www.ev3lessons.com </a:t>
            </a:r>
            <a:endParaRPr lang="en-US"/>
          </a:p>
        </p:txBody>
      </p:sp>
      <p:sp>
        <p:nvSpPr>
          <p:cNvPr id="7" name="Slide Number Placeholder 6"/>
          <p:cNvSpPr>
            <a:spLocks noGrp="1"/>
          </p:cNvSpPr>
          <p:nvPr>
            <p:ph type="sldNum" sz="quarter" idx="12"/>
          </p:nvPr>
        </p:nvSpPr>
        <p:spPr/>
        <p:txBody>
          <a:bodyPr/>
          <a:lstStyle/>
          <a:p>
            <a:fld id="{D3EDF02B-11C9-470D-8BFD-DCFAB80901DA}" type="slidenum">
              <a:rPr lang="en-US" smtClean="0"/>
              <a:t>‹#›</a:t>
            </a:fld>
            <a:endParaRPr lang="en-US"/>
          </a:p>
        </p:txBody>
      </p:sp>
    </p:spTree>
    <p:extLst>
      <p:ext uri="{BB962C8B-B14F-4D97-AF65-F5344CB8AC3E}">
        <p14:creationId xmlns:p14="http://schemas.microsoft.com/office/powerpoint/2010/main" val="3523963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492C43E-59DD-5849-9380-A3D536B47F0C}" type="datetime1">
              <a:rPr lang="en-US" smtClean="0"/>
              <a:t>11/28/14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Droids Robotics © 2014 www.droidsrobotics.org, www.ev3lessons.com </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3EDF02B-11C9-470D-8BFD-DCFAB80901D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158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7.jpe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Beginner Programming Lesson: </a:t>
            </a:r>
            <a:br>
              <a:rPr lang="en-US" dirty="0" smtClean="0"/>
            </a:br>
            <a:r>
              <a:rPr lang="en-US" dirty="0" smtClean="0"/>
              <a:t>Basic Sequencer</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EV3Lessons.com AND</a:t>
            </a:r>
            <a:r>
              <a:rPr lang="en-US" dirty="0"/>
              <a:t> </a:t>
            </a:r>
            <a:r>
              <a:rPr lang="en-US" dirty="0" smtClean="0"/>
              <a:t>Droids Robotics</a:t>
            </a:r>
            <a:endParaRPr lang="en-US" dirty="0"/>
          </a:p>
        </p:txBody>
      </p:sp>
      <p:pic>
        <p:nvPicPr>
          <p:cNvPr id="4" name="Picture 3" descr="88x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996" y="5759725"/>
            <a:ext cx="1117600" cy="393700"/>
          </a:xfrm>
          <a:prstGeom prst="rect">
            <a:avLst/>
          </a:prstGeom>
        </p:spPr>
      </p:pic>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Tree>
    <p:extLst>
      <p:ext uri="{BB962C8B-B14F-4D97-AF65-F5344CB8AC3E}">
        <p14:creationId xmlns:p14="http://schemas.microsoft.com/office/powerpoint/2010/main" val="14704887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EV3 Brick Buttons as a Sensor</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All the EV3 brick buttons (except the OFF button) are like the touch sensor</a:t>
            </a:r>
          </a:p>
          <a:p>
            <a:pPr>
              <a:buFont typeface="Wingdings" charset="2"/>
              <a:buChar char="Ø"/>
            </a:pPr>
            <a:r>
              <a:rPr lang="en-US" dirty="0" smtClean="0"/>
              <a:t>You can use the buttons to make a game, run different actions based on each button, or make a sequencer (explained on slide 4).</a:t>
            </a:r>
          </a:p>
          <a:p>
            <a:pPr>
              <a:buFont typeface="Wingdings" charset="2"/>
              <a:buChar char="Ø"/>
            </a:pPr>
            <a:r>
              <a:rPr lang="en-US" dirty="0" smtClean="0"/>
              <a:t>You do not need to waste a sensor port on a touch sensor if you plan to use the touch sensor like a button.</a:t>
            </a:r>
          </a:p>
          <a:p>
            <a:pPr>
              <a:buFont typeface="Wingdings" charset="2"/>
              <a:buChar char="Ø"/>
            </a:pPr>
            <a:r>
              <a:rPr lang="en-US" dirty="0" smtClean="0"/>
              <a:t>The first step to making a Basic Sequencer is to learn how to use the “Wait for Button Press” feature.  See next slide (slide 3)</a:t>
            </a:r>
            <a:endParaRPr lang="en-US" dirty="0"/>
          </a:p>
        </p:txBody>
      </p:sp>
      <p:sp>
        <p:nvSpPr>
          <p:cNvPr id="4" name="Footer Placeholder 3"/>
          <p:cNvSpPr>
            <a:spLocks noGrp="1"/>
          </p:cNvSpPr>
          <p:nvPr>
            <p:ph type="ftr" sz="quarter" idx="11"/>
          </p:nvPr>
        </p:nvSpPr>
        <p:spPr/>
        <p:txBody>
          <a:bodyPr/>
          <a:lstStyle/>
          <a:p>
            <a:r>
              <a:rPr lang="en-US" smtClean="0"/>
              <a:t>Copyright Droids Robotics © 2014 www.droidsrobotics.org, www.ev3lessons.com </a:t>
            </a:r>
            <a:endParaRPr lang="en-US"/>
          </a:p>
        </p:txBody>
      </p:sp>
    </p:spTree>
    <p:extLst>
      <p:ext uri="{BB962C8B-B14F-4D97-AF65-F5344CB8AC3E}">
        <p14:creationId xmlns:p14="http://schemas.microsoft.com/office/powerpoint/2010/main" val="1587789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“Wait for Button Press” Block</a:t>
            </a:r>
            <a:endParaRPr lang="en-US" dirty="0"/>
          </a:p>
        </p:txBody>
      </p:sp>
      <p:sp>
        <p:nvSpPr>
          <p:cNvPr id="4" name="Footer Placeholder 3"/>
          <p:cNvSpPr>
            <a:spLocks noGrp="1"/>
          </p:cNvSpPr>
          <p:nvPr>
            <p:ph type="ftr" sz="quarter" idx="11"/>
          </p:nvPr>
        </p:nvSpPr>
        <p:spPr/>
        <p:txBody>
          <a:bodyPr/>
          <a:lstStyle/>
          <a:p>
            <a:r>
              <a:rPr lang="en-US" smtClean="0"/>
              <a:t>Copyright Droids Robotics © 2014 www.droidsrobotics.org, www.ev3lessons.com </a:t>
            </a:r>
            <a:endParaRPr lang="en-US" dirty="0"/>
          </a:p>
        </p:txBody>
      </p:sp>
      <p:pic>
        <p:nvPicPr>
          <p:cNvPr id="5" name="Picture 4" descr="Screen Shot 2014-11-27 at 11.58.03 PM.png"/>
          <p:cNvPicPr>
            <a:picLocks noChangeAspect="1"/>
          </p:cNvPicPr>
          <p:nvPr/>
        </p:nvPicPr>
        <p:blipFill rotWithShape="1">
          <a:blip r:embed="rId2">
            <a:extLst>
              <a:ext uri="{28A0092B-C50C-407E-A947-70E740481C1C}">
                <a14:useLocalDpi xmlns:a14="http://schemas.microsoft.com/office/drawing/2010/main" val="0"/>
              </a:ext>
            </a:extLst>
          </a:blip>
          <a:srcRect l="54393" t="50617" r="13993"/>
          <a:stretch/>
        </p:blipFill>
        <p:spPr>
          <a:xfrm>
            <a:off x="7958666" y="2032000"/>
            <a:ext cx="959557" cy="1241776"/>
          </a:xfrm>
          <a:prstGeom prst="rect">
            <a:avLst/>
          </a:prstGeom>
        </p:spPr>
      </p:pic>
      <p:pic>
        <p:nvPicPr>
          <p:cNvPr id="6" name="Picture 5" descr="Screen Shot 2014-11-27 at 11.57.57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33950" y="3139722"/>
            <a:ext cx="2687089" cy="3040944"/>
          </a:xfrm>
          <a:prstGeom prst="rect">
            <a:avLst/>
          </a:prstGeom>
        </p:spPr>
      </p:pic>
      <p:pic>
        <p:nvPicPr>
          <p:cNvPr id="7" name="Picture 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454" t="471" r="65734" b="78144"/>
          <a:stretch/>
        </p:blipFill>
        <p:spPr>
          <a:xfrm>
            <a:off x="580224" y="1937922"/>
            <a:ext cx="1565510" cy="854000"/>
          </a:xfrm>
          <a:prstGeom prst="rect">
            <a:avLst/>
          </a:prstGeom>
        </p:spPr>
      </p:pic>
      <p:cxnSp>
        <p:nvCxnSpPr>
          <p:cNvPr id="9" name="Straight Arrow Connector 8"/>
          <p:cNvCxnSpPr>
            <a:endCxn id="5" idx="1"/>
          </p:cNvCxnSpPr>
          <p:nvPr/>
        </p:nvCxnSpPr>
        <p:spPr>
          <a:xfrm flipV="1">
            <a:off x="6872111" y="2652888"/>
            <a:ext cx="1086555" cy="136877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747000" y="3287889"/>
            <a:ext cx="1397000" cy="1477328"/>
          </a:xfrm>
          <a:prstGeom prst="rect">
            <a:avLst/>
          </a:prstGeom>
          <a:noFill/>
        </p:spPr>
        <p:txBody>
          <a:bodyPr wrap="square" rtlCol="0">
            <a:spAutoFit/>
          </a:bodyPr>
          <a:lstStyle/>
          <a:p>
            <a:r>
              <a:rPr lang="en-US" dirty="0" smtClean="0"/>
              <a:t>Droids recommend #2 (bumped) – most reliable</a:t>
            </a:r>
            <a:endParaRPr lang="en-US" dirty="0"/>
          </a:p>
        </p:txBody>
      </p:sp>
      <p:sp>
        <p:nvSpPr>
          <p:cNvPr id="13" name="TextBox 12"/>
          <p:cNvSpPr txBox="1"/>
          <p:nvPr/>
        </p:nvSpPr>
        <p:spPr>
          <a:xfrm>
            <a:off x="7083778" y="4910667"/>
            <a:ext cx="1820333" cy="1200329"/>
          </a:xfrm>
          <a:prstGeom prst="rect">
            <a:avLst/>
          </a:prstGeom>
          <a:noFill/>
        </p:spPr>
        <p:txBody>
          <a:bodyPr wrap="square" rtlCol="0">
            <a:spAutoFit/>
          </a:bodyPr>
          <a:lstStyle/>
          <a:p>
            <a:r>
              <a:rPr lang="en-US" dirty="0" smtClean="0"/>
              <a:t>You can choose any button except the off button</a:t>
            </a:r>
            <a:endParaRPr lang="en-US" dirty="0"/>
          </a:p>
        </p:txBody>
      </p:sp>
      <p:sp>
        <p:nvSpPr>
          <p:cNvPr id="14" name="TextBox 13"/>
          <p:cNvSpPr txBox="1"/>
          <p:nvPr/>
        </p:nvSpPr>
        <p:spPr>
          <a:xfrm>
            <a:off x="2201333" y="1876777"/>
            <a:ext cx="4642556" cy="923330"/>
          </a:xfrm>
          <a:prstGeom prst="rect">
            <a:avLst/>
          </a:prstGeom>
          <a:noFill/>
        </p:spPr>
        <p:txBody>
          <a:bodyPr wrap="square" rtlCol="0">
            <a:spAutoFit/>
          </a:bodyPr>
          <a:lstStyle/>
          <a:p>
            <a:r>
              <a:rPr lang="en-US" dirty="0" smtClean="0"/>
              <a:t>Wait Block – Click on the bottom left corner and select Brick Buttons – Compare – Brick Buttons</a:t>
            </a:r>
          </a:p>
          <a:p>
            <a:r>
              <a:rPr lang="en-US" dirty="0" smtClean="0">
                <a:solidFill>
                  <a:srgbClr val="FF0000"/>
                </a:solidFill>
              </a:rPr>
              <a:t>This slide is animated.</a:t>
            </a:r>
            <a:endParaRPr lang="en-US" dirty="0">
              <a:solidFill>
                <a:srgbClr val="FF0000"/>
              </a:solidFill>
            </a:endParaRPr>
          </a:p>
        </p:txBody>
      </p:sp>
      <p:pic>
        <p:nvPicPr>
          <p:cNvPr id="15" name="Picture 14"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709" t="21329" r="49254" b="-565"/>
          <a:stretch/>
        </p:blipFill>
        <p:spPr>
          <a:xfrm>
            <a:off x="1248018" y="2759074"/>
            <a:ext cx="1674986" cy="3164178"/>
          </a:xfrm>
          <a:prstGeom prst="rect">
            <a:avLst/>
          </a:prstGeom>
        </p:spPr>
      </p:pic>
      <p:pic>
        <p:nvPicPr>
          <p:cNvPr id="16" name="Picture 15"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0319" t="22174" r="26545" b="63569"/>
          <a:stretch/>
        </p:blipFill>
        <p:spPr>
          <a:xfrm>
            <a:off x="2912057" y="2770023"/>
            <a:ext cx="1138552" cy="569334"/>
          </a:xfrm>
          <a:prstGeom prst="rect">
            <a:avLst/>
          </a:prstGeom>
        </p:spPr>
      </p:pic>
      <p:pic>
        <p:nvPicPr>
          <p:cNvPr id="17" name="Picture 1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2138" t="23567" r="2947" b="69030"/>
          <a:stretch/>
        </p:blipFill>
        <p:spPr>
          <a:xfrm>
            <a:off x="3995869" y="2813818"/>
            <a:ext cx="1226134" cy="295615"/>
          </a:xfrm>
          <a:prstGeom prst="rect">
            <a:avLst/>
          </a:prstGeom>
        </p:spPr>
      </p:pic>
    </p:spTree>
    <p:extLst>
      <p:ext uri="{BB962C8B-B14F-4D97-AF65-F5344CB8AC3E}">
        <p14:creationId xmlns:p14="http://schemas.microsoft.com/office/powerpoint/2010/main" val="1940065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Sequencer and and </a:t>
            </a:r>
            <a:r>
              <a:rPr lang="en-US" dirty="0"/>
              <a:t>W</a:t>
            </a:r>
            <a:r>
              <a:rPr lang="en-US" dirty="0" smtClean="0"/>
              <a:t>hy </a:t>
            </a:r>
            <a:r>
              <a:rPr lang="en-US" dirty="0"/>
              <a:t>U</a:t>
            </a:r>
            <a:r>
              <a:rPr lang="en-US" dirty="0" smtClean="0"/>
              <a:t>se one?</a:t>
            </a:r>
            <a:endParaRPr lang="en-US" dirty="0"/>
          </a:p>
        </p:txBody>
      </p:sp>
      <p:sp>
        <p:nvSpPr>
          <p:cNvPr id="3" name="Content Placeholder 2"/>
          <p:cNvSpPr>
            <a:spLocks noGrp="1"/>
          </p:cNvSpPr>
          <p:nvPr>
            <p:ph idx="1"/>
          </p:nvPr>
        </p:nvSpPr>
        <p:spPr>
          <a:xfrm>
            <a:off x="822959" y="1762743"/>
            <a:ext cx="7543801" cy="2047409"/>
          </a:xfrm>
        </p:spPr>
        <p:txBody>
          <a:bodyPr>
            <a:normAutofit lnSpcReduction="10000"/>
          </a:bodyPr>
          <a:lstStyle/>
          <a:p>
            <a:pPr>
              <a:buFont typeface="Wingdings" panose="05000000000000000000" pitchFamily="2" charset="2"/>
              <a:buChar char="Ø"/>
            </a:pPr>
            <a:r>
              <a:rPr lang="en-US" dirty="0" smtClean="0"/>
              <a:t>A sequencer is a program that puts your missions in the order you choose.  It is sometimes called a Master Program or a Menu System.</a:t>
            </a:r>
          </a:p>
          <a:p>
            <a:pPr>
              <a:buFont typeface="Wingdings" panose="05000000000000000000" pitchFamily="2" charset="2"/>
              <a:buChar char="Ø"/>
            </a:pPr>
            <a:r>
              <a:rPr lang="en-US" dirty="0" smtClean="0"/>
              <a:t>Advantages: You </a:t>
            </a:r>
            <a:r>
              <a:rPr lang="en-US" dirty="0" smtClean="0"/>
              <a:t>will not need to search for the program in a jumble of programs on the </a:t>
            </a:r>
            <a:r>
              <a:rPr lang="en-US" dirty="0" smtClean="0"/>
              <a:t>brick. This </a:t>
            </a:r>
            <a:r>
              <a:rPr lang="en-US" dirty="0" smtClean="0"/>
              <a:t>will save you time on your runs</a:t>
            </a:r>
            <a:r>
              <a:rPr lang="en-US" dirty="0" smtClean="0"/>
              <a:t>.</a:t>
            </a:r>
          </a:p>
          <a:p>
            <a:pPr>
              <a:buFont typeface="Wingdings" panose="05000000000000000000" pitchFamily="2" charset="2"/>
              <a:buChar char="Ø"/>
            </a:pPr>
            <a:r>
              <a:rPr lang="en-US" dirty="0" smtClean="0"/>
              <a:t>Disadvantages: You will not be able to re-run each program easily with a basic sequencer (check our more advanced Menu System lesson)</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
        <p:nvSpPr>
          <p:cNvPr id="6" name="Right Arrow 5"/>
          <p:cNvSpPr/>
          <p:nvPr/>
        </p:nvSpPr>
        <p:spPr>
          <a:xfrm flipV="1">
            <a:off x="3700295" y="4762689"/>
            <a:ext cx="1146171" cy="363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Copyright Droids Robotics © 2014 www.droidsrobotics.org, www.ev3lessons.com </a:t>
            </a:r>
            <a:endParaRPr lang="en-US"/>
          </a:p>
        </p:txBody>
      </p:sp>
      <p:pic>
        <p:nvPicPr>
          <p:cNvPr id="9" name="Picture 8" descr="DSC07733.JP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57000" contrast="20000"/>
                    </a14:imgEffect>
                  </a14:imgLayer>
                </a14:imgProps>
              </a:ext>
              <a:ext uri="{28A0092B-C50C-407E-A947-70E740481C1C}">
                <a14:useLocalDpi xmlns:a14="http://schemas.microsoft.com/office/drawing/2010/main" val="0"/>
              </a:ext>
            </a:extLst>
          </a:blip>
          <a:srcRect l="16362" t="14083" r="27246" b="26110"/>
          <a:stretch/>
        </p:blipFill>
        <p:spPr>
          <a:xfrm>
            <a:off x="802280" y="4323017"/>
            <a:ext cx="2690175" cy="1895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DSC07734.JPG"/>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54000"/>
                    </a14:imgEffect>
                  </a14:imgLayer>
                </a14:imgProps>
              </a:ext>
              <a:ext uri="{28A0092B-C50C-407E-A947-70E740481C1C}">
                <a14:useLocalDpi xmlns:a14="http://schemas.microsoft.com/office/drawing/2010/main" val="0"/>
              </a:ext>
            </a:extLst>
          </a:blip>
          <a:srcRect l="15654" t="15599" r="21732" b="7411"/>
          <a:stretch/>
        </p:blipFill>
        <p:spPr>
          <a:xfrm>
            <a:off x="5107513" y="4376993"/>
            <a:ext cx="2227487" cy="1819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127604" y="3849098"/>
            <a:ext cx="2572691" cy="369332"/>
          </a:xfrm>
          <a:prstGeom prst="rect">
            <a:avLst/>
          </a:prstGeom>
          <a:noFill/>
        </p:spPr>
        <p:txBody>
          <a:bodyPr wrap="square" rtlCol="0">
            <a:spAutoFit/>
          </a:bodyPr>
          <a:lstStyle/>
          <a:p>
            <a:r>
              <a:rPr lang="en-US" dirty="0" smtClean="0"/>
              <a:t>Programs on brick</a:t>
            </a:r>
            <a:endParaRPr lang="en-US" dirty="0"/>
          </a:p>
        </p:txBody>
      </p:sp>
      <p:sp>
        <p:nvSpPr>
          <p:cNvPr id="12" name="TextBox 11"/>
          <p:cNvSpPr txBox="1"/>
          <p:nvPr/>
        </p:nvSpPr>
        <p:spPr>
          <a:xfrm>
            <a:off x="5484567" y="3925738"/>
            <a:ext cx="1324853" cy="369332"/>
          </a:xfrm>
          <a:prstGeom prst="rect">
            <a:avLst/>
          </a:prstGeom>
          <a:noFill/>
        </p:spPr>
        <p:txBody>
          <a:bodyPr wrap="square" rtlCol="0">
            <a:spAutoFit/>
          </a:bodyPr>
          <a:lstStyle/>
          <a:p>
            <a:r>
              <a:rPr lang="en-US" dirty="0" smtClean="0"/>
              <a:t>Sequencer</a:t>
            </a:r>
            <a:endParaRPr lang="en-US" dirty="0"/>
          </a:p>
        </p:txBody>
      </p:sp>
    </p:spTree>
    <p:extLst>
      <p:ext uri="{BB962C8B-B14F-4D97-AF65-F5344CB8AC3E}">
        <p14:creationId xmlns:p14="http://schemas.microsoft.com/office/powerpoint/2010/main" val="23343040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A “Dummy” </a:t>
            </a:r>
            <a:r>
              <a:rPr lang="en-US" dirty="0"/>
              <a:t>S</a:t>
            </a:r>
            <a:r>
              <a:rPr lang="en-US" dirty="0" smtClean="0"/>
              <a:t>equencer</a:t>
            </a:r>
            <a:endParaRPr lang="en-US" dirty="0"/>
          </a:p>
        </p:txBody>
      </p:sp>
      <p:pic>
        <p:nvPicPr>
          <p:cNvPr id="4" name="Content Placeholder 3" descr="Screen Shot 2014-11-27 at 11.28.53 PM.png"/>
          <p:cNvPicPr>
            <a:picLocks noGrp="1" noChangeAspect="1"/>
          </p:cNvPicPr>
          <p:nvPr>
            <p:ph idx="1"/>
          </p:nvPr>
        </p:nvPicPr>
        <p:blipFill>
          <a:blip r:embed="rId2">
            <a:extLst>
              <a:ext uri="{28A0092B-C50C-407E-A947-70E740481C1C}">
                <a14:useLocalDpi xmlns:a14="http://schemas.microsoft.com/office/drawing/2010/main" val="0"/>
              </a:ext>
            </a:extLst>
          </a:blip>
          <a:srcRect t="-8289" b="-8289"/>
          <a:stretch>
            <a:fillRect/>
          </a:stretch>
        </p:blipFill>
        <p:spPr>
          <a:xfrm>
            <a:off x="209257" y="1671083"/>
            <a:ext cx="8702106" cy="4640391"/>
          </a:xfrm>
        </p:spPr>
      </p:pic>
      <p:sp>
        <p:nvSpPr>
          <p:cNvPr id="5" name="TextBox 4"/>
          <p:cNvSpPr txBox="1"/>
          <p:nvPr/>
        </p:nvSpPr>
        <p:spPr>
          <a:xfrm>
            <a:off x="4247677" y="1926974"/>
            <a:ext cx="4499472" cy="1477328"/>
          </a:xfrm>
          <a:prstGeom prst="rect">
            <a:avLst/>
          </a:prstGeom>
          <a:solidFill>
            <a:srgbClr val="40749B"/>
          </a:solidFill>
        </p:spPr>
        <p:txBody>
          <a:bodyPr wrap="square" rtlCol="0">
            <a:spAutoFit/>
          </a:bodyPr>
          <a:lstStyle/>
          <a:p>
            <a:r>
              <a:rPr lang="en-US" dirty="0" smtClean="0"/>
              <a:t>Create a Sequencer that waits until you press the button to play the (next) mission. This will also display which mission will be played next.  “Dummy” just means that you don’t have your missions yet.</a:t>
            </a:r>
            <a:endParaRPr lang="en-US" dirty="0"/>
          </a:p>
        </p:txBody>
      </p:sp>
      <p:sp>
        <p:nvSpPr>
          <p:cNvPr id="6" name="Footer Placeholder 5"/>
          <p:cNvSpPr>
            <a:spLocks noGrp="1"/>
          </p:cNvSpPr>
          <p:nvPr>
            <p:ph type="ftr" sz="quarter" idx="11"/>
          </p:nvPr>
        </p:nvSpPr>
        <p:spPr/>
        <p:txBody>
          <a:bodyPr/>
          <a:lstStyle/>
          <a:p>
            <a:r>
              <a:rPr lang="en-US" smtClean="0"/>
              <a:t>Copyright Droids Robotics © 2014 www.droidsrobotics.org, www.ev3lessons.com </a:t>
            </a:r>
            <a:endParaRPr lang="en-US"/>
          </a:p>
        </p:txBody>
      </p:sp>
    </p:spTree>
    <p:extLst>
      <p:ext uri="{BB962C8B-B14F-4D97-AF65-F5344CB8AC3E}">
        <p14:creationId xmlns:p14="http://schemas.microsoft.com/office/powerpoint/2010/main" val="17595117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Add missions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36" y="1851660"/>
            <a:ext cx="8985501" cy="4023359"/>
          </a:xfrm>
        </p:spPr>
      </p:pic>
      <p:sp>
        <p:nvSpPr>
          <p:cNvPr id="3" name="TextBox 2"/>
          <p:cNvSpPr txBox="1"/>
          <p:nvPr/>
        </p:nvSpPr>
        <p:spPr>
          <a:xfrm>
            <a:off x="2704061" y="1784641"/>
            <a:ext cx="6163511" cy="923330"/>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Copy and paste each of your missions after each button press. Note: these missions just move and turn (don’t really do much!).  Replace with your own code.</a:t>
            </a:r>
            <a:endParaRPr lang="en-US" dirty="0"/>
          </a:p>
        </p:txBody>
      </p:sp>
      <p:sp>
        <p:nvSpPr>
          <p:cNvPr id="5" name="Rectangle 4"/>
          <p:cNvSpPr/>
          <p:nvPr/>
        </p:nvSpPr>
        <p:spPr>
          <a:xfrm>
            <a:off x="3634610" y="3339357"/>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7886" y="4958885"/>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43692" y="4958884"/>
            <a:ext cx="2419424" cy="77735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114" y="5886808"/>
            <a:ext cx="8376982" cy="369332"/>
          </a:xfrm>
          <a:prstGeom prst="rect">
            <a:avLst/>
          </a:prstGeom>
          <a:solidFill>
            <a:srgbClr val="40749B"/>
          </a:solidFill>
        </p:spPr>
        <p:txBody>
          <a:bodyPr wrap="square">
            <a:spAutoFit/>
          </a:bodyPr>
          <a:lstStyle/>
          <a:p>
            <a:pPr>
              <a:buFont typeface="Wingdings" charset="2"/>
              <a:buChar char="Ø"/>
            </a:pPr>
            <a:r>
              <a:rPr lang="en-US" dirty="0"/>
              <a:t>This sequencer code is set up for only 3 runs…. You can add more to the program</a:t>
            </a:r>
          </a:p>
        </p:txBody>
      </p:sp>
      <p:sp>
        <p:nvSpPr>
          <p:cNvPr id="9" name="Footer Placeholder 8"/>
          <p:cNvSpPr>
            <a:spLocks noGrp="1"/>
          </p:cNvSpPr>
          <p:nvPr>
            <p:ph type="ftr" sz="quarter" idx="11"/>
          </p:nvPr>
        </p:nvSpPr>
        <p:spPr/>
        <p:txBody>
          <a:bodyPr/>
          <a:lstStyle/>
          <a:p>
            <a:r>
              <a:rPr lang="en-US" smtClean="0"/>
              <a:t>Copyright Droids Robotics © 2014 www.droidsrobotics.org, www.ev3lessons.com </a:t>
            </a:r>
            <a:endParaRPr lang="en-US"/>
          </a:p>
        </p:txBody>
      </p:sp>
    </p:spTree>
    <p:extLst>
      <p:ext uri="{BB962C8B-B14F-4D97-AF65-F5344CB8AC3E}">
        <p14:creationId xmlns:p14="http://schemas.microsoft.com/office/powerpoint/2010/main" val="33435922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This lesson was written by Sanjay Seshan and </a:t>
            </a:r>
            <a:r>
              <a:rPr lang="en-US" dirty="0" err="1" smtClean="0"/>
              <a:t>Arvind</a:t>
            </a:r>
            <a:r>
              <a:rPr lang="en-US" dirty="0" smtClean="0"/>
              <a:t> Seshan from Droids Robotics.</a:t>
            </a:r>
          </a:p>
          <a:p>
            <a:pPr>
              <a:buFont typeface="Wingdings" charset="2"/>
              <a:buChar char="Ø"/>
            </a:pPr>
            <a:r>
              <a:rPr lang="en-US" dirty="0" smtClean="0"/>
              <a:t>Feel free to use and adapt, but give credit to the original authors.</a:t>
            </a:r>
          </a:p>
          <a:p>
            <a:pPr>
              <a:buFont typeface="Wingdings" charset="2"/>
              <a:buChar char="Ø"/>
            </a:pPr>
            <a:r>
              <a:rPr lang="en-US" dirty="0" smtClean="0"/>
              <a:t>A more advanced Sequencer lesson can be found on ev3lessons.com</a:t>
            </a:r>
          </a:p>
          <a:p>
            <a:pPr>
              <a:buFont typeface="Wingdings" charset="2"/>
              <a:buChar char="Ø"/>
            </a:pPr>
            <a:r>
              <a:rPr lang="en-US" dirty="0" smtClean="0"/>
              <a:t>More lessons are available at www.ev3lessons.com</a:t>
            </a:r>
            <a:endParaRPr lang="en-US" dirty="0"/>
          </a:p>
        </p:txBody>
      </p:sp>
      <p:pic>
        <p:nvPicPr>
          <p:cNvPr id="4" name="Picture 3" descr="88x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782" y="5759725"/>
            <a:ext cx="1117600" cy="393700"/>
          </a:xfrm>
          <a:prstGeom prst="rect">
            <a:avLst/>
          </a:prstGeom>
        </p:spPr>
      </p:pic>
      <p:sp>
        <p:nvSpPr>
          <p:cNvPr id="5" name="Footer Placeholder 4"/>
          <p:cNvSpPr>
            <a:spLocks noGrp="1"/>
          </p:cNvSpPr>
          <p:nvPr>
            <p:ph type="ftr" sz="quarter" idx="11"/>
          </p:nvPr>
        </p:nvSpPr>
        <p:spPr/>
        <p:txBody>
          <a:bodyPr/>
          <a:lstStyle/>
          <a:p>
            <a:r>
              <a:rPr lang="en-US" smtClean="0"/>
              <a:t>Copyright Droids Robotics © 2014 www.droidsrobotics.org, www.ev3lessons.com </a:t>
            </a:r>
            <a:endParaRPr lang="en-US"/>
          </a:p>
        </p:txBody>
      </p:sp>
    </p:spTree>
    <p:extLst>
      <p:ext uri="{BB962C8B-B14F-4D97-AF65-F5344CB8AC3E}">
        <p14:creationId xmlns:p14="http://schemas.microsoft.com/office/powerpoint/2010/main" val="32682555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86</TotalTime>
  <Words>477</Words>
  <Application>Microsoft Macintosh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Beginner Programming Lesson:  Basic Sequencer</vt:lpstr>
      <vt:lpstr>Using EV3 Brick Buttons as a Sensor</vt:lpstr>
      <vt:lpstr>How to Use a “Wait for Button Press” Block</vt:lpstr>
      <vt:lpstr>What is a Sequencer and and Why Use one?</vt:lpstr>
      <vt:lpstr>Step 1: Create A “Dummy” Sequencer</vt:lpstr>
      <vt:lpstr>Step 2: Add missions</vt:lpstr>
      <vt:lpstr>Credits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Lesson: Sequencer</dc:title>
  <dc:creator>Sanjay Seshan</dc:creator>
  <cp:lastModifiedBy>Sanjay Seshan</cp:lastModifiedBy>
  <cp:revision>11</cp:revision>
  <dcterms:created xsi:type="dcterms:W3CDTF">2014-11-22T21:47:14Z</dcterms:created>
  <dcterms:modified xsi:type="dcterms:W3CDTF">2014-11-28T05:48:36Z</dcterms:modified>
</cp:coreProperties>
</file>