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402" r:id="rId2"/>
    <p:sldId id="395" r:id="rId3"/>
    <p:sldId id="278" r:id="rId4"/>
    <p:sldId id="306" r:id="rId5"/>
    <p:sldId id="373" r:id="rId6"/>
    <p:sldId id="396" r:id="rId7"/>
    <p:sldId id="275" r:id="rId8"/>
    <p:sldId id="353" r:id="rId9"/>
    <p:sldId id="354" r:id="rId10"/>
    <p:sldId id="352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00" d="100"/>
          <a:sy n="100" d="100"/>
        </p:scale>
        <p:origin x="-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719-582C-EA4B-BF7F-EABA5287D4E7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48A4-3E56-0E4B-A854-1AD590649BBB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7F4F-1051-534C-B747-B20A6BBA8ED1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BEA-2EB5-674D-81F0-6973D0DA12C1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B842-B6E8-1647-96A3-1237B496442F}" type="datetime1">
              <a:rPr lang="en-US" smtClean="0"/>
              <a:t>11/1/14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79D4-A838-5E43-BBB5-7BAA4CF95E6E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7A8-0F65-1C4F-A564-3F4EADED0521}" type="datetime1">
              <a:rPr lang="en-US" smtClean="0"/>
              <a:t>11/1/14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88-CA30-C540-B1DE-8FD88E9D189D}" type="datetime1">
              <a:rPr lang="en-US" smtClean="0"/>
              <a:t>11/1/14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0B2E-D83D-7043-98FB-07AB50A24F3B}" type="datetime1">
              <a:rPr lang="en-US" smtClean="0"/>
              <a:t>11/1/14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E220-B77A-9348-BFD9-0C527B06B024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9A35-E090-A740-9261-1E4FDF46DA25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EAF677-B99A-E643-A34F-E4FC68891A05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8.png"/><Relationship Id="rId5" Type="http://schemas.openxmlformats.org/officeDocument/2006/relationships/image" Target="../media/image9.emf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58" y="476908"/>
            <a:ext cx="5931450" cy="2747778"/>
          </a:xfrm>
        </p:spPr>
        <p:txBody>
          <a:bodyPr/>
          <a:lstStyle/>
          <a:p>
            <a:pPr algn="ctr"/>
            <a:r>
              <a:rPr lang="en-US" sz="4800" dirty="0" smtClean="0"/>
              <a:t>BEGINNER EV3 PROGRAMMING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/>
              <a:t>Lesson 3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79509" y="5590828"/>
            <a:ext cx="475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  <a:p>
            <a:r>
              <a:rPr lang="en-US" sz="2800" dirty="0" smtClean="0"/>
              <a:t>www.ev3lessons.com</a:t>
            </a:r>
            <a:endParaRPr lang="en-US" sz="2800" dirty="0"/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8" y="678160"/>
            <a:ext cx="2395105" cy="2395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468" y="3439636"/>
            <a:ext cx="588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Switches and Loops</a:t>
            </a:r>
          </a:p>
        </p:txBody>
      </p:sp>
    </p:spTree>
    <p:extLst>
      <p:ext uri="{BB962C8B-B14F-4D97-AF65-F5344CB8AC3E}">
        <p14:creationId xmlns:p14="http://schemas.microsoft.com/office/powerpoint/2010/main" val="276626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873"/>
            <a:ext cx="8245474" cy="4373563"/>
          </a:xfrm>
        </p:spPr>
        <p:txBody>
          <a:bodyPr/>
          <a:lstStyle/>
          <a:p>
            <a:r>
              <a:rPr lang="en-US" dirty="0" smtClean="0"/>
              <a:t>Can you write a program that displays a smiley if you touch it once and a sad face if you touch it a second time and toggles back and forth.</a:t>
            </a:r>
            <a:endParaRPr lang="en-US" dirty="0"/>
          </a:p>
        </p:txBody>
      </p:sp>
      <p:pic>
        <p:nvPicPr>
          <p:cNvPr id="4" name="Picture 3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</a:t>
            </a:r>
            <a:r>
              <a:rPr lang="en-US" sz="1800" dirty="0" err="1" smtClean="0"/>
              <a:t>Arvind</a:t>
            </a:r>
            <a:r>
              <a:rPr lang="en-US" sz="1800" dirty="0" smtClean="0"/>
              <a:t> Seshan from FLL Team Not the Droids You Are Looking For (Droids Robotics)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We have additional material for more advanced lessons available on request.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Useful tools for FLL teams and robot programmers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The material is made available to you free of charge.</a:t>
            </a:r>
            <a:r>
              <a:rPr lang="en-US" sz="1800" dirty="0"/>
              <a:t> </a:t>
            </a:r>
            <a:r>
              <a:rPr lang="en-US" sz="1800" dirty="0" smtClean="0"/>
              <a:t>However, we would greatly appreciate a letter indicating that you are using the materials and what you think of them.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Feedback and suggestions are encouraged.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Email: </a:t>
            </a:r>
            <a:r>
              <a:rPr lang="en-US" sz="1800" dirty="0" err="1" smtClean="0"/>
              <a:t>team@droidsrobotics.org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 dirty="0"/>
          </a:p>
        </p:txBody>
      </p:sp>
      <p:pic>
        <p:nvPicPr>
          <p:cNvPr id="5" name="Picture 4" descr="shapeimag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39" y="5247282"/>
            <a:ext cx="2957913" cy="13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6: </a:t>
            </a:r>
            <a:br>
              <a:rPr lang="en-US" dirty="0" smtClean="0"/>
            </a:br>
            <a:r>
              <a:rPr lang="en-US" dirty="0" smtClean="0"/>
              <a:t>REPEATING 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we move around a box using the commands we already know?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(move + turn) + (move + turn) + (move + turn) 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Loops make repeating a task multiple times easy</a:t>
            </a:r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227703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Is there an easier way?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356" y="5676343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make repeating a task multiple times easy</a:t>
            </a:r>
          </a:p>
          <a:p>
            <a:pPr lvl="1"/>
            <a:r>
              <a:rPr lang="en-US" dirty="0" smtClean="0"/>
              <a:t>KEEP GOING….Forever, for a Count, Until touch (or something else)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8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2" y="5676330"/>
            <a:ext cx="8245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Challenge: Write a program to go around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box until touched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1" y="293826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784" y="1138035"/>
            <a:ext cx="4463345" cy="2278455"/>
          </a:xfrm>
          <a:solidFill>
            <a:srgbClr val="F5C20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1) What is each Block called? </a:t>
            </a:r>
          </a:p>
          <a:p>
            <a:r>
              <a:rPr lang="en-US" sz="2400" dirty="0" smtClean="0"/>
              <a:t>2) Where do you find it?</a:t>
            </a:r>
          </a:p>
          <a:p>
            <a:r>
              <a:rPr lang="en-US" sz="2400" dirty="0" smtClean="0"/>
              <a:t>3) What does it do? </a:t>
            </a:r>
          </a:p>
          <a:p>
            <a:r>
              <a:rPr lang="en-US" sz="2400" dirty="0" smtClean="0"/>
              <a:t>4) When do we use it?</a:t>
            </a:r>
          </a:p>
        </p:txBody>
      </p:sp>
      <p:pic>
        <p:nvPicPr>
          <p:cNvPr id="4" name="Picture 3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6" y="1148480"/>
            <a:ext cx="2846057" cy="1572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5031"/>
          <a:stretch/>
        </p:blipFill>
        <p:spPr>
          <a:xfrm>
            <a:off x="532783" y="4826011"/>
            <a:ext cx="4455877" cy="1562100"/>
          </a:xfrm>
          <a:prstGeom prst="rect">
            <a:avLst/>
          </a:prstGeom>
        </p:spPr>
      </p:pic>
      <p:pic>
        <p:nvPicPr>
          <p:cNvPr id="6" name="Picture 5" descr="Screen Shot 2014-08-08 at 6.00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750852" y="5066365"/>
            <a:ext cx="2209800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66" y="3127445"/>
            <a:ext cx="3220044" cy="1384965"/>
          </a:xfrm>
          <a:prstGeom prst="rect">
            <a:avLst/>
          </a:prstGeom>
        </p:spPr>
      </p:pic>
      <p:pic>
        <p:nvPicPr>
          <p:cNvPr id="8" name="Picture 7" descr="Screen Shot 2014-08-07 at 1.45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2" y="3737044"/>
            <a:ext cx="3238500" cy="142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792" y="1339652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6122" y="3279756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6018" y="3889355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122" y="4638568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5416" y="5383949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7: </a:t>
            </a:r>
            <a:br>
              <a:rPr lang="en-US" dirty="0" smtClean="0"/>
            </a:br>
            <a:r>
              <a:rPr lang="en-US" dirty="0" smtClean="0"/>
              <a:t>SWITCHING BETWEEN 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4564"/>
            <a:ext cx="4397553" cy="4908435"/>
          </a:xfrm>
        </p:spPr>
        <p:txBody>
          <a:bodyPr>
            <a:normAutofit/>
          </a:bodyPr>
          <a:lstStyle/>
          <a:p>
            <a:r>
              <a:rPr lang="en-US" dirty="0" smtClean="0"/>
              <a:t>Switch block</a:t>
            </a:r>
          </a:p>
          <a:p>
            <a:pPr lvl="1"/>
            <a:r>
              <a:rPr lang="en-US" dirty="0" smtClean="0"/>
              <a:t>Asking the robot a question and doing something different based on the answer</a:t>
            </a:r>
          </a:p>
          <a:p>
            <a:pPr lvl="2"/>
            <a:r>
              <a:rPr lang="en-US" dirty="0" smtClean="0"/>
              <a:t>Example: Is the robot’s touch sensor pressed? Or not?</a:t>
            </a:r>
          </a:p>
          <a:p>
            <a:pPr lvl="2"/>
            <a:r>
              <a:rPr lang="en-US" dirty="0" smtClean="0"/>
              <a:t>Does the robot see a line? Or not?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Basically a YES/NO QUESTION</a:t>
            </a:r>
          </a:p>
          <a:p>
            <a:pPr lvl="1"/>
            <a:r>
              <a:rPr lang="en-US" dirty="0" smtClean="0"/>
              <a:t>Switch blocks are found in the orange/flow tab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5755417" y="4379763"/>
            <a:ext cx="2041519" cy="1978783"/>
          </a:xfrm>
          <a:prstGeom prst="rect">
            <a:avLst/>
          </a:prstGeom>
        </p:spPr>
      </p:pic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91" y="1547727"/>
            <a:ext cx="2129146" cy="187631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Challenge:  </a:t>
            </a:r>
            <a:r>
              <a:rPr lang="en-US" dirty="0" smtClean="0"/>
              <a:t>Write a program that changes based on if the touch sensor is pressed or not pressed.  </a:t>
            </a:r>
          </a:p>
          <a:p>
            <a:r>
              <a:rPr lang="en-US" dirty="0" smtClean="0"/>
              <a:t>If pressed, your EV3 is happy! Display a smiley face.  If not pressed, the EV3 is sad!  Display a sad face.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Hint: </a:t>
            </a:r>
            <a:r>
              <a:rPr lang="en-US" dirty="0"/>
              <a:t>Y</a:t>
            </a:r>
            <a:r>
              <a:rPr lang="en-US" dirty="0" smtClean="0"/>
              <a:t>ou will need to use the display block and loops from yesterday and switch blocks from today!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818" y="1928482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3218" y="546370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14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7494" y="4431806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Selected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6104</TotalTime>
  <Words>603</Words>
  <Application>Microsoft Macintosh PowerPoint</Application>
  <PresentationFormat>On-screen Show (4:3)</PresentationFormat>
  <Paragraphs>69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BEGINNER EV3 PROGRAMMING Lesson 3</vt:lpstr>
      <vt:lpstr>SECTION 6:  REPEATING ACTIONS</vt:lpstr>
      <vt:lpstr>Repeating an Action</vt:lpstr>
      <vt:lpstr>Loops</vt:lpstr>
      <vt:lpstr>WHAT WE KNOW SO far</vt:lpstr>
      <vt:lpstr>SECTION 7:  SWITCHING BETWEEN ACTIONS</vt:lpstr>
      <vt:lpstr>Switch Blocks</vt:lpstr>
      <vt:lpstr>Switch Block CHALLENGE 1</vt:lpstr>
      <vt:lpstr>Challenge 1 SOLUTION</vt:lpstr>
      <vt:lpstr>Switch Block Challenge 2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193</cp:revision>
  <dcterms:created xsi:type="dcterms:W3CDTF">2014-08-07T02:19:13Z</dcterms:created>
  <dcterms:modified xsi:type="dcterms:W3CDTF">2014-11-01T23:02:03Z</dcterms:modified>
</cp:coreProperties>
</file>