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3" r:id="rId5"/>
    <p:sldId id="259" r:id="rId6"/>
    <p:sldId id="260" r:id="rId7"/>
    <p:sldId id="258" r:id="rId8"/>
    <p:sldId id="265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B46B-CE33-294F-99DC-E462576C0A3C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4135414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45801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4131137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164" y="4834716"/>
            <a:ext cx="8574086" cy="129222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5064-CC0E-9546-BF0C-91283C2422F4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99A-73A2-8A4B-A2B5-7999EE3BAC54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E26-F54F-1643-8117-A9C9517994DB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915-33CA-4B43-8A1B-6060F653C556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47E8-8E37-7349-A24F-E515C66AA9A5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953D-E45C-4949-A83B-796A1456743E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74D6-F9E9-3E42-8E8B-C0C90BF1D73C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C2F0-F561-E246-9CFE-A09568235C32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CF-F36B-EB43-AE07-6072DA346A33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F7FC-ACB5-AB49-9F02-1837D8D9FFB3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55F3-A2F4-0C4C-89F6-71BE7D0974D2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8AF8-10A1-C845-A0BF-900D4220BCFB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48B-668E-C143-ADB5-8E677CC44219}" type="datetime1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2F2F-E237-B344-A7B9-BB2EC4A1EB90}" type="datetime1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0A03-AFF0-B449-BAA0-54E8D5695A01}" type="datetime1">
              <a:rPr lang="en-US" smtClean="0"/>
              <a:t>12/17/14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0B69041-D0BC-A541-AD33-8C7C237EE4E2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v3lessons.com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Intermediate Lesson: Intermediate Menu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By EV3Lessons.com and Droids Robotics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6408457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slides were written by Sanjay and </a:t>
            </a:r>
            <a:r>
              <a:rPr lang="en-US" dirty="0" err="1" smtClean="0"/>
              <a:t>Arvind</a:t>
            </a:r>
            <a:r>
              <a:rPr lang="en-US" dirty="0" smtClean="0"/>
              <a:t> Seshan</a:t>
            </a:r>
          </a:p>
          <a:p>
            <a:r>
              <a:rPr lang="en-US" dirty="0" smtClean="0"/>
              <a:t>You can modify these lessons, but please give credit to the original authors of the lesson.</a:t>
            </a:r>
            <a:endParaRPr lang="en-US" dirty="0"/>
          </a:p>
          <a:p>
            <a:r>
              <a:rPr lang="en-US" dirty="0" smtClean="0"/>
              <a:t>You can find more lessons at </a:t>
            </a:r>
            <a:r>
              <a:rPr lang="en-US" dirty="0" smtClean="0">
                <a:hlinkClick r:id="rId2"/>
              </a:rPr>
              <a:t>www.ev3lessons.com</a:t>
            </a:r>
            <a:endParaRPr lang="en-US" dirty="0" smtClean="0"/>
          </a:p>
          <a:p>
            <a:r>
              <a:rPr lang="en-US" dirty="0" smtClean="0"/>
              <a:t>A more advanced Menu System can be found at www.ev3lessons.com/</a:t>
            </a:r>
            <a:r>
              <a:rPr lang="en-US" dirty="0" err="1" smtClean="0"/>
              <a:t>advanced.html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6408457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0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A menu that lets </a:t>
            </a:r>
            <a:r>
              <a:rPr lang="en-US" dirty="0" smtClean="0"/>
              <a:t>us </a:t>
            </a:r>
            <a:r>
              <a:rPr lang="en-US" dirty="0" smtClean="0"/>
              <a:t>select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903796"/>
            <a:ext cx="8574087" cy="27165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menu </a:t>
            </a:r>
            <a:r>
              <a:rPr lang="en-US" sz="2000" dirty="0" smtClean="0"/>
              <a:t>is </a:t>
            </a:r>
            <a:r>
              <a:rPr lang="en-US" sz="2000" dirty="0"/>
              <a:t>an organized way to easily </a:t>
            </a:r>
            <a:r>
              <a:rPr lang="en-US" sz="2000" dirty="0" smtClean="0"/>
              <a:t>perform actions based on which button you press</a:t>
            </a:r>
          </a:p>
          <a:p>
            <a:r>
              <a:rPr lang="en-US" sz="2000" dirty="0" smtClean="0"/>
              <a:t>You will need to know how to use the buttons on the brick as “sensors” and you will need to use </a:t>
            </a:r>
            <a:r>
              <a:rPr lang="en-US" sz="2000" dirty="0" smtClean="0"/>
              <a:t>display blocks to make a useful screen menu</a:t>
            </a:r>
          </a:p>
          <a:p>
            <a:r>
              <a:rPr lang="en-US" sz="2000" dirty="0" smtClean="0"/>
              <a:t>In the image, the actions are 4 movements – go forward, backward, left and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pic>
        <p:nvPicPr>
          <p:cNvPr id="8" name="Picture 7" descr="20141217_20495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8477" r="17778" b="11524"/>
          <a:stretch/>
        </p:blipFill>
        <p:spPr>
          <a:xfrm>
            <a:off x="2946399" y="4288071"/>
            <a:ext cx="3378201" cy="21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Using the Button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762" y="5416334"/>
            <a:ext cx="5721048" cy="8284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Wait for button press blocks will halt the program until one of the chosen buttons is pressed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7"/>
          <a:stretch/>
        </p:blipFill>
        <p:spPr>
          <a:xfrm>
            <a:off x="437116" y="1598222"/>
            <a:ext cx="5887484" cy="38181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620762" y="4632476"/>
            <a:ext cx="725714" cy="616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1428" y="4170811"/>
            <a:ext cx="392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also tell you which button was pressed and you can take different actions based on the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98876" y="3723883"/>
            <a:ext cx="1262743" cy="75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Outline/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68" y="2133600"/>
            <a:ext cx="8574087" cy="39925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the </a:t>
            </a:r>
            <a:r>
              <a:rPr lang="en-US" dirty="0" smtClean="0"/>
              <a:t>actions on </a:t>
            </a:r>
            <a:r>
              <a:rPr lang="en-US" dirty="0" smtClean="0"/>
              <a:t>the screen so that the user knows which button </a:t>
            </a:r>
            <a:r>
              <a:rPr lang="en-US" dirty="0" smtClean="0"/>
              <a:t>performs which actions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the user to press a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Based on the button press, run the code for the appropriate </a:t>
            </a:r>
            <a:r>
              <a:rPr lang="en-US" dirty="0" smtClean="0"/>
              <a:t>action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Go back to 1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Now</a:t>
            </a:r>
            <a:r>
              <a:rPr lang="en-US" dirty="0" smtClean="0">
                <a:solidFill>
                  <a:srgbClr val="FF6600"/>
                </a:solidFill>
              </a:rPr>
              <a:t>…Based on the above outline, try to make a menu system that lets you </a:t>
            </a:r>
            <a:r>
              <a:rPr lang="en-US" dirty="0" smtClean="0">
                <a:solidFill>
                  <a:srgbClr val="FF6600"/>
                </a:solidFill>
              </a:rPr>
              <a:t>perform 4 actions based </a:t>
            </a:r>
            <a:r>
              <a:rPr lang="en-US" dirty="0" smtClean="0">
                <a:solidFill>
                  <a:srgbClr val="FF6600"/>
                </a:solidFill>
              </a:rPr>
              <a:t>on the button pressed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The remainder of this presentation shows you how to do this. We recommend that you try to create the code yourself first.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5906" y="4463143"/>
            <a:ext cx="810380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2014-12-17 20.44.3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t="712" b="712"/>
          <a:stretch/>
        </p:blipFill>
        <p:spPr>
          <a:xfrm>
            <a:off x="270338" y="2133600"/>
            <a:ext cx="8587912" cy="41825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Create </a:t>
            </a:r>
            <a:r>
              <a:rPr lang="en-US" dirty="0" smtClean="0"/>
              <a:t>an “Empty” </a:t>
            </a:r>
            <a:r>
              <a:rPr lang="en-US" dirty="0" smtClean="0"/>
              <a:t>Menu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476" y="2001278"/>
            <a:ext cx="54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menu system without any code put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4-12-17 20.4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189"/>
            <a:ext cx="9144000" cy="4180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2: </a:t>
            </a:r>
            <a:r>
              <a:rPr lang="en-US" dirty="0" smtClean="0"/>
              <a:t>Add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8381" y="1886857"/>
            <a:ext cx="34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smtClean="0"/>
              <a:t>actions to each </a:t>
            </a:r>
            <a:r>
              <a:rPr lang="en-US" dirty="0" smtClean="0"/>
              <a:t>switch option.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6640" y="2627087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62450" y="3597106"/>
            <a:ext cx="182275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6640" y="4518742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85467" y="2133600"/>
            <a:ext cx="2372783" cy="4453467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6640" y="5488819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3a: </a:t>
            </a:r>
            <a:r>
              <a:rPr lang="en-US" dirty="0" smtClean="0"/>
              <a:t>Convert </a:t>
            </a:r>
            <a:r>
              <a:rPr lang="en-US" dirty="0" smtClean="0"/>
              <a:t>Actions into My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830444" y="3890127"/>
            <a:ext cx="7543801" cy="1929305"/>
          </a:xfrm>
        </p:spPr>
        <p:txBody>
          <a:bodyPr/>
          <a:lstStyle/>
          <a:p>
            <a:r>
              <a:rPr lang="en-US" dirty="0" smtClean="0"/>
              <a:t>You need to convert </a:t>
            </a:r>
            <a:r>
              <a:rPr lang="en-US" dirty="0" smtClean="0"/>
              <a:t>long </a:t>
            </a:r>
            <a:r>
              <a:rPr lang="en-US" dirty="0" smtClean="0"/>
              <a:t>set of actions </a:t>
            </a:r>
            <a:r>
              <a:rPr lang="en-US" dirty="0" smtClean="0"/>
              <a:t>into </a:t>
            </a:r>
            <a:r>
              <a:rPr lang="en-US" dirty="0" smtClean="0"/>
              <a:t>its own My </a:t>
            </a:r>
            <a:r>
              <a:rPr lang="en-US" dirty="0" smtClean="0"/>
              <a:t>Block 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don’t know how to make a My Block, see the Intermediate lesson on My Blocks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/>
          <a:stretch/>
        </p:blipFill>
        <p:spPr>
          <a:xfrm>
            <a:off x="1042505" y="2030099"/>
            <a:ext cx="4513150" cy="169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6261"/>
          <a:stretch/>
        </p:blipFill>
        <p:spPr>
          <a:xfrm>
            <a:off x="6858667" y="1966388"/>
            <a:ext cx="1226752" cy="1712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22231" y="2522598"/>
            <a:ext cx="928036" cy="74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shot 2014-12-17 21.0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506"/>
            <a:ext cx="9144000" cy="415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3b: </a:t>
            </a:r>
            <a:r>
              <a:rPr lang="en-US" dirty="0" smtClean="0"/>
              <a:t>Add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161" y="1886857"/>
            <a:ext cx="69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complex actions have been made into My Blocks.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33732" y="1927982"/>
            <a:ext cx="1424517" cy="463381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71067" y="2154591"/>
            <a:ext cx="2472266" cy="639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3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Sequencers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ideas in this lesson can be adapted to help you build a mission sequencer for FLL. Sequencers are useful because they:</a:t>
            </a:r>
          </a:p>
          <a:p>
            <a:pPr lvl="1"/>
            <a:r>
              <a:rPr lang="en-US" dirty="0"/>
              <a:t>Allow you to skip missions if you are short of time</a:t>
            </a:r>
          </a:p>
          <a:p>
            <a:pPr lvl="1"/>
            <a:r>
              <a:rPr lang="en-US" dirty="0"/>
              <a:t>Allow you to repeat failed </a:t>
            </a:r>
            <a:r>
              <a:rPr lang="en-US" dirty="0" smtClean="0"/>
              <a:t>missions</a:t>
            </a:r>
          </a:p>
          <a:p>
            <a:pPr lvl="1"/>
            <a:r>
              <a:rPr lang="en-US" dirty="0" smtClean="0"/>
              <a:t>Allow you access missions quickly (find them easily)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491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367</TotalTime>
  <Words>476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Intermediate Lesson: Intermediate Menu System</vt:lpstr>
      <vt:lpstr>GOAL: A menu that lets us select actions</vt:lpstr>
      <vt:lpstr>New Tool: Using the Button ID</vt:lpstr>
      <vt:lpstr>Outline/Pseudocode</vt:lpstr>
      <vt:lpstr>Step 1: Create an “Empty” Menu System</vt:lpstr>
      <vt:lpstr>Step 2: Add Actions</vt:lpstr>
      <vt:lpstr>Step 3a: Convert Actions into My Blocks</vt:lpstr>
      <vt:lpstr>Step 3b: Add Actions</vt:lpstr>
      <vt:lpstr>Mission Sequencers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Srinivasan Seshan</cp:lastModifiedBy>
  <cp:revision>15</cp:revision>
  <dcterms:created xsi:type="dcterms:W3CDTF">2014-11-29T19:53:57Z</dcterms:created>
  <dcterms:modified xsi:type="dcterms:W3CDTF">2014-12-18T05:01:59Z</dcterms:modified>
</cp:coreProperties>
</file>